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8" r:id="rId3"/>
    <p:sldId id="264" r:id="rId4"/>
    <p:sldId id="263" r:id="rId5"/>
    <p:sldId id="266" r:id="rId6"/>
    <p:sldId id="278" r:id="rId7"/>
    <p:sldId id="271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0"/>
      <p:bold r:id="rId21"/>
      <p:italic r:id="rId22"/>
      <p:boldItalic r:id="rId23"/>
    </p:embeddedFont>
    <p:embeddedFont>
      <p:font typeface="Anybody SemiBold" panose="020B060402020202020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D6F069-7349-4715-AD04-30033045C886}">
  <a:tblStyle styleId="{12D6F069-7349-4715-AD04-30033045C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97" autoAdjust="0"/>
  </p:normalViewPr>
  <p:slideViewPr>
    <p:cSldViewPr snapToGrid="0">
      <p:cViewPr varScale="1">
        <p:scale>
          <a:sx n="92" d="100"/>
          <a:sy n="92" d="100"/>
        </p:scale>
        <p:origin x="1186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Hello, I’m Abdelrahman Abdelwahab. I’m here to explain my code, show my results, and how I got them.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</a:t>
            </a:r>
            <a:r>
              <a:rPr lang="en-US" dirty="0" err="1"/>
              <a:t>eightht</a:t>
            </a:r>
            <a:r>
              <a:rPr lang="en-US" dirty="0"/>
              <a:t>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most common market segment type for reservations? </a:t>
            </a:r>
            <a:r>
              <a:rPr lang="en-US" dirty="0"/>
              <a:t>So  idea as q 2 and q 5 select ,  group , count , order descending  and choose the top 1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ninth question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How many reservations have a booking status of "Confirmed"? I didn’t understand that question well I don’t know if It means by confirmed the not cancelled ones 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Or it needs the one with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leadtime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0 or the arrival time means when the customer will arrive or when the duration start this question really confuses me as each case will have some modifications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I solved it as the not canceled is considered to be confirmed till now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452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tenth question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total number of adults and children across all reservations? assume the not cancelled reservation is only required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I summed the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no_of_children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and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no_of_adults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and summed theses as total guests as shown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65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eleventh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average number of weekend nights for reservations involving children?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So I select the </a:t>
            </a:r>
            <a:r>
              <a:rPr lang="en-US" dirty="0" err="1"/>
              <a:t>no_of_weekend_nights</a:t>
            </a:r>
            <a:r>
              <a:rPr lang="en-US" dirty="0"/>
              <a:t> and use the avg </a:t>
            </a:r>
            <a:r>
              <a:rPr lang="en-US" dirty="0" err="1"/>
              <a:t>fn</a:t>
            </a:r>
            <a:r>
              <a:rPr lang="en-US" dirty="0"/>
              <a:t> on it and used the </a:t>
            </a:r>
            <a:r>
              <a:rPr lang="en-US" dirty="0" err="1"/>
              <a:t>whrere</a:t>
            </a:r>
            <a:r>
              <a:rPr lang="en-US" dirty="0"/>
              <a:t>  clause </a:t>
            </a:r>
            <a:r>
              <a:rPr lang="en-US" dirty="0" err="1"/>
              <a:t>no_of_children</a:t>
            </a:r>
            <a:r>
              <a:rPr lang="en-US" dirty="0"/>
              <a:t> &gt;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21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</a:t>
            </a:r>
            <a:r>
              <a:rPr lang="en-US" dirty="0" err="1"/>
              <a:t>twelevth</a:t>
            </a:r>
            <a:r>
              <a:rPr lang="en-US" dirty="0"/>
              <a:t> 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How many reservations were made in each month of the year?</a:t>
            </a:r>
            <a:endParaRPr lang="en-US" dirty="0"/>
          </a:p>
          <a:p>
            <a:r>
              <a:rPr lang="en-US" dirty="0"/>
              <a:t>I use the  </a:t>
            </a:r>
            <a:r>
              <a:rPr lang="en-US" dirty="0" err="1"/>
              <a:t>dateAdd</a:t>
            </a:r>
            <a:r>
              <a:rPr lang="en-US" dirty="0"/>
              <a:t> which  is a function that adds or subtracts a specified time interval to a date. </a:t>
            </a:r>
          </a:p>
          <a:p>
            <a:r>
              <a:rPr lang="en-US" dirty="0"/>
              <a:t>The first argument, day, specifies that the time interval to be added or subtracted is in days </a:t>
            </a:r>
          </a:p>
          <a:p>
            <a:r>
              <a:rPr lang="en-US" dirty="0"/>
              <a:t>The second argument, -</a:t>
            </a:r>
            <a:r>
              <a:rPr lang="en-US" dirty="0" err="1"/>
              <a:t>lead_time</a:t>
            </a:r>
            <a:r>
              <a:rPr lang="en-US" dirty="0"/>
              <a:t>, specifies the number of days to subtract from </a:t>
            </a:r>
            <a:r>
              <a:rPr lang="en-US" dirty="0" err="1"/>
              <a:t>arrival_date</a:t>
            </a:r>
            <a:r>
              <a:rPr lang="en-US" dirty="0"/>
              <a:t>. The minus sign indicates subtraction.</a:t>
            </a:r>
          </a:p>
          <a:p>
            <a:r>
              <a:rPr lang="en-US" dirty="0"/>
              <a:t>The third argument, </a:t>
            </a:r>
            <a:r>
              <a:rPr lang="en-US" dirty="0" err="1"/>
              <a:t>arrival_date</a:t>
            </a:r>
            <a:r>
              <a:rPr lang="en-US" dirty="0"/>
              <a:t>, is the starting date from which the days will be subtracted.</a:t>
            </a:r>
          </a:p>
          <a:p>
            <a:r>
              <a:rPr lang="en-US" dirty="0"/>
              <a:t>Then The MONTH function extracts the month part from a given date</a:t>
            </a:r>
            <a:br>
              <a:rPr lang="en-US" dirty="0"/>
            </a:br>
            <a:r>
              <a:rPr lang="en-US" dirty="0"/>
              <a:t>then I group same months together and count them as shown in the result </a:t>
            </a:r>
          </a:p>
          <a:p>
            <a:r>
              <a:rPr lang="en-US" dirty="0"/>
              <a:t>Then, months order by in their known order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443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thirteenth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average number of nights (both weekend and weekday) spent by guests for each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roomtype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?</a:t>
            </a:r>
            <a:endParaRPr lang="en-US" dirty="0"/>
          </a:p>
          <a:p>
            <a:r>
              <a:rPr lang="en-US" dirty="0"/>
              <a:t>So I summed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no_of_weekend_nights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no_of_week_nights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then got the avg for them and group according to the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room_reservation_type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408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fourteenth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For reservations involving children, what is the most common room type, and what is the average price for that room type?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I used with as to make as temporarily columns from the original one  including the most common room type involving children then do another query selecting the avg price then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Join these tables according to the condition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hrd.typereserved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MostCommonRoomType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room_type_reserved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is the abbreviation of Hotel Reservation Dataset and get the result as shown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341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</a:t>
            </a:r>
            <a:r>
              <a:rPr lang="en-US" dirty="0" err="1"/>
              <a:t>fifthenth</a:t>
            </a:r>
            <a:r>
              <a:rPr lang="en-US" dirty="0"/>
              <a:t>  question,  it’s required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market segment type that generates the highest average price per room so also as 2 Q and 5 Q </a:t>
            </a:r>
            <a:r>
              <a:rPr lang="en-US" dirty="0"/>
              <a:t>select ,  group , count , order descending  and choose the top 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39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first question we need to know the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number of reservations in the dataset? 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I assumed that we need only to count the ones with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Booking_status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Not_cancelled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as this the only reservation the hotel will have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the query as shown select all and with the aggregate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count to get the shown result 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question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we need to know which meal plan is the most popular among guests?</a:t>
            </a:r>
            <a:endParaRPr lang="en-US" dirty="0"/>
          </a:p>
          <a:p>
            <a:r>
              <a:rPr lang="en-US" dirty="0"/>
              <a:t>Here the code selects the </a:t>
            </a:r>
            <a:r>
              <a:rPr lang="en-US" dirty="0" err="1"/>
              <a:t>coloumn</a:t>
            </a:r>
            <a:r>
              <a:rPr lang="en-US" dirty="0"/>
              <a:t> named </a:t>
            </a:r>
            <a:r>
              <a:rPr lang="en-US" dirty="0" err="1"/>
              <a:t>type_of_meal_plan</a:t>
            </a:r>
            <a:r>
              <a:rPr lang="en-US" dirty="0"/>
              <a:t> and group rows by this </a:t>
            </a:r>
            <a:r>
              <a:rPr lang="en-US" dirty="0" err="1"/>
              <a:t>coloumn</a:t>
            </a:r>
            <a:r>
              <a:rPr lang="en-US" dirty="0"/>
              <a:t> and count each group</a:t>
            </a:r>
            <a:br>
              <a:rPr lang="en-US" dirty="0"/>
            </a:br>
            <a:r>
              <a:rPr lang="en-US" dirty="0"/>
              <a:t>then order in </a:t>
            </a:r>
            <a:r>
              <a:rPr lang="en-US" dirty="0" err="1"/>
              <a:t>desending</a:t>
            </a:r>
            <a:r>
              <a:rPr lang="en-US" dirty="0"/>
              <a:t> order and select the top 1 and here is the result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third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average price per room for reservations involving children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I selected the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coloumn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of the prices and use the aggregate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avg to get the average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and use where clause to get only the one with the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no_children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&gt; 0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</a:t>
            </a:r>
            <a:r>
              <a:rPr lang="en-US" dirty="0" err="1"/>
              <a:t>foruth</a:t>
            </a:r>
            <a:r>
              <a:rPr lang="en-US" dirty="0"/>
              <a:t>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How many reservations were made for the year 20XX  these xx can be replace by any value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we made a procedure as shown so we change the xx to any desired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val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as it is not const for certain year once we run that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procedure we are able to use it again and pass any year we need as shown in the second image and the result is the shown table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</a:t>
            </a:r>
            <a:r>
              <a:rPr lang="en-US" dirty="0" err="1"/>
              <a:t>foruth</a:t>
            </a:r>
            <a:r>
              <a:rPr lang="en-US" dirty="0"/>
              <a:t>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4-How many reservations were made for the year 20XX  these xx can be replace by any value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I made a procedure as shown so we can apply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chage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to the xx to any desired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val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as it is not const for certain year once we run that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procedure we are able to use it again and pass any year we need as shown in the second image and the result is the shown table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4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fifth question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most commonly booked room type? 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The solution is like question 2 we select the desired column and  group by room type then count each group and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arrange them in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desecding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order and choose the top1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72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sixth question we need to know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How many reservations fall on a weekend which means (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no_of_weekend_nights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greater than 0)?  assume that the cancelled reservation is not considered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the query as shown select all and count rows where the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no_of_weekend_nights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&gt; 0 and booking status not cancelled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03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seventh question  we need to know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What is the highest and lowest lead time for reservations?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So we used the min and max functions as shown the min lead time zero means that the arrival date is the same as </a:t>
            </a:r>
            <a:b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the reservation date so no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lead_time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2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5" hasCustomPrompt="1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4" r:id="rId5"/>
    <p:sldLayoutId id="2147483671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ctrTitle"/>
          </p:nvPr>
        </p:nvSpPr>
        <p:spPr>
          <a:xfrm>
            <a:off x="2515112" y="689462"/>
            <a:ext cx="5867630" cy="27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Task 2 Solution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00" name="Google Shape;200;p37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7"/>
          <p:cNvGrpSpPr/>
          <p:nvPr/>
        </p:nvGrpSpPr>
        <p:grpSpPr>
          <a:xfrm>
            <a:off x="8222574" y="355031"/>
            <a:ext cx="402866" cy="369933"/>
            <a:chOff x="6985538" y="307000"/>
            <a:chExt cx="1545325" cy="1419000"/>
          </a:xfrm>
        </p:grpSpPr>
        <p:sp>
          <p:nvSpPr>
            <p:cNvPr id="202" name="Google Shape;202;p3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" name="Google Shape;2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EF1342B-F945-86C8-D8A3-272BEF263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5"/>
    </mc:Choice>
    <mc:Fallback xmlns="">
      <p:transition spd="slow" advTm="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2" x="3302000" y="285750"/>
          <p14:tracePt t="1010" x="3302000" y="368300"/>
          <p14:tracePt t="1018" x="3278188" y="450850"/>
          <p14:tracePt t="1026" x="3278188" y="534988"/>
          <p14:tracePt t="1034" x="3278188" y="593725"/>
          <p14:tracePt t="1043" x="3278188" y="630238"/>
          <p14:tracePt t="1044" x="3278188" y="688975"/>
          <p14:tracePt t="1052" x="3278188" y="736600"/>
          <p14:tracePt t="1060" x="3278188" y="784225"/>
          <p14:tracePt t="1068" x="3278188" y="831850"/>
          <p14:tracePt t="1076" x="3278188" y="890588"/>
          <p14:tracePt t="1085" x="3278188" y="914400"/>
          <p14:tracePt t="1094" x="3302000" y="1009650"/>
          <p14:tracePt t="1101" x="3313113" y="1044575"/>
          <p14:tracePt t="1110" x="3325813" y="1081088"/>
          <p14:tracePt t="1118" x="3336925" y="1092200"/>
          <p14:tracePt t="1126" x="3349625" y="1128713"/>
          <p14:tracePt t="1135" x="3360738" y="1152525"/>
          <p14:tracePt t="1136" x="3371850" y="1187450"/>
          <p14:tracePt t="1143" x="3384550" y="1200150"/>
          <p14:tracePt t="1151" x="3408363" y="1235075"/>
          <p14:tracePt t="1159" x="3432175" y="1258888"/>
          <p14:tracePt t="1168" x="3455988" y="1295400"/>
          <p14:tracePt t="1176" x="3479800" y="1319213"/>
          <p14:tracePt t="1185" x="3527425" y="1354138"/>
          <p14:tracePt t="1192" x="3575050" y="1377950"/>
          <p14:tracePt t="1201" x="3609975" y="1389063"/>
          <p14:tracePt t="1209" x="3657600" y="1401763"/>
          <p14:tracePt t="1218" x="3692525" y="1425575"/>
          <p14:tracePt t="1226" x="3752850" y="1436688"/>
          <p14:tracePt t="1227" x="3800475" y="1449388"/>
          <p14:tracePt t="1234" x="3859213" y="1460500"/>
          <p14:tracePt t="1243" x="3943350" y="1473200"/>
          <p14:tracePt t="1251" x="4049713" y="1508125"/>
          <p14:tracePt t="1259" x="4132263" y="1520825"/>
          <p14:tracePt t="1267" x="4216400" y="1531938"/>
          <p14:tracePt t="1276" x="4346575" y="1568450"/>
          <p14:tracePt t="1284" x="4394200" y="1579563"/>
          <p14:tracePt t="1293" x="4441825" y="1603375"/>
          <p14:tracePt t="1301" x="4476750" y="1627188"/>
          <p14:tracePt t="1309" x="4513263" y="1651000"/>
          <p14:tracePt t="1318" x="4572000" y="1687513"/>
          <p14:tracePt t="1326" x="4595813" y="1711325"/>
          <p14:tracePt t="1334" x="4619625" y="1722438"/>
          <p14:tracePt t="1343" x="4630738" y="1733550"/>
          <p14:tracePt t="1351" x="4643438" y="1757363"/>
          <p14:tracePt t="1360" x="4654550" y="1781175"/>
          <p14:tracePt t="1360" x="4667250" y="1781175"/>
          <p14:tracePt t="1367" x="4667250" y="1793875"/>
          <p14:tracePt t="1376" x="4678363" y="1804988"/>
          <p14:tracePt t="1384" x="4678363" y="1817688"/>
          <p14:tracePt t="1395" x="4678363" y="1828800"/>
          <p14:tracePt t="1402" x="4678363" y="1841500"/>
          <p14:tracePt t="1409" x="4667250" y="1841500"/>
          <p14:tracePt t="1417" x="4667250" y="1852613"/>
          <p14:tracePt t="1426" x="4654550" y="1865313"/>
          <p14:tracePt t="1434" x="4654550" y="1876425"/>
          <p14:tracePt t="1442" x="4643438" y="1876425"/>
          <p14:tracePt t="1451" x="4630738" y="1889125"/>
          <p14:tracePt t="1459" x="4619625" y="1900238"/>
          <p14:tracePt t="1467" x="4595813" y="1900238"/>
          <p14:tracePt t="1475" x="4583113" y="1912938"/>
          <p14:tracePt t="1484" x="4560888" y="1912938"/>
          <p14:tracePt t="1492" x="4537075" y="1924050"/>
          <p14:tracePt t="1493" x="4524375" y="1936750"/>
          <p14:tracePt t="1501" x="4500563" y="1947863"/>
          <p14:tracePt t="1509" x="4476750" y="1960563"/>
          <p14:tracePt t="1517" x="4452938" y="1971675"/>
          <p14:tracePt t="1526" x="4441825" y="1984375"/>
          <p14:tracePt t="1534" x="4418013" y="1984375"/>
          <p14:tracePt t="1543" x="4405313" y="2008188"/>
          <p14:tracePt t="1550" x="4381500" y="2008188"/>
          <p14:tracePt t="1559" x="4370388" y="2019300"/>
          <p14:tracePt t="1570" x="4357688" y="2032000"/>
          <p14:tracePt t="1577" x="4346575" y="2043113"/>
          <p14:tracePt t="1591" x="4333875" y="2043113"/>
          <p14:tracePt t="1598" x="4333875" y="2055813"/>
          <p14:tracePt t="1605" x="4333875" y="2066925"/>
          <p14:tracePt t="1612" x="4333875" y="2078038"/>
          <p14:tracePt t="1619" x="4322763" y="2078038"/>
          <p14:tracePt t="1633" x="4322763" y="20907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8-What is the most common market segment type for reservations?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C4121-EC20-59D4-71EA-B84A0DF4D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73" y="1640549"/>
            <a:ext cx="5753599" cy="161558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D0D9C67-390D-8089-98FC-381DABD2F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7"/>
    </mc:Choice>
    <mc:Fallback xmlns="">
      <p:transition spd="slow" advTm="19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4" x="985838" y="3302000"/>
          <p14:tracePt t="1270" x="1033463" y="3219450"/>
          <p14:tracePt t="1289" x="1116013" y="3028950"/>
          <p14:tracePt t="1297" x="1176338" y="2933700"/>
          <p14:tracePt t="1298" x="1222375" y="2874963"/>
          <p14:tracePt t="1305" x="1246188" y="2814638"/>
          <p14:tracePt t="1313" x="1282700" y="2790825"/>
          <p14:tracePt t="1322" x="1293813" y="2755900"/>
          <p14:tracePt t="1330" x="1293813" y="2732088"/>
          <p14:tracePt t="1338" x="1317625" y="2708275"/>
          <p14:tracePt t="1347" x="1330325" y="2697163"/>
          <p14:tracePt t="1355" x="1354138" y="2649538"/>
          <p14:tracePt t="1364" x="1365250" y="2625725"/>
          <p14:tracePt t="1372" x="1365250" y="2613025"/>
          <p14:tracePt t="1380" x="1389063" y="2589213"/>
          <p14:tracePt t="1388" x="1401763" y="2554288"/>
          <p14:tracePt t="1397" x="1412875" y="2541588"/>
          <p14:tracePt t="1397" x="1425575" y="2517775"/>
          <p14:tracePt t="1405" x="1449388" y="2493963"/>
          <p14:tracePt t="1413" x="1460500" y="2470150"/>
          <p14:tracePt t="1422" x="1460500" y="2459038"/>
          <p14:tracePt t="1430" x="1484313" y="2422525"/>
          <p14:tracePt t="1438" x="1497013" y="2400300"/>
          <p14:tracePt t="1439" x="1520825" y="2376488"/>
          <p14:tracePt t="1447" x="1543050" y="2352675"/>
          <p14:tracePt t="1455" x="1555750" y="2316163"/>
          <p14:tracePt t="1463" x="1579563" y="2268538"/>
          <p14:tracePt t="1472" x="1603375" y="2233613"/>
          <p14:tracePt t="1480" x="1627188" y="2185988"/>
          <p14:tracePt t="1489" x="1685925" y="2066925"/>
          <p14:tracePt t="1496" x="1709738" y="1995488"/>
          <p14:tracePt t="1505" x="1746250" y="1936750"/>
          <p14:tracePt t="1513" x="1770063" y="1865313"/>
          <p14:tracePt t="1521" x="1793875" y="1793875"/>
          <p14:tracePt t="1530" x="1817688" y="1746250"/>
          <p14:tracePt t="1531" x="1839913" y="1698625"/>
          <p14:tracePt t="1538" x="1852613" y="1651000"/>
          <p14:tracePt t="1546" x="1876425" y="1603375"/>
          <p14:tracePt t="1555" x="1900238" y="1555750"/>
          <p14:tracePt t="1563" x="1924050" y="1520825"/>
          <p14:tracePt t="1571" x="1935163" y="1484313"/>
          <p14:tracePt t="1580" x="1982788" y="1389063"/>
          <p14:tracePt t="1588" x="1995488" y="1366838"/>
          <p14:tracePt t="1596" x="2019300" y="1319213"/>
          <p14:tracePt t="1605" x="2030413" y="1282700"/>
          <p14:tracePt t="1613" x="2043113" y="1235075"/>
          <p14:tracePt t="1621" x="2066925" y="1200150"/>
          <p14:tracePt t="1622" x="2078038" y="1176338"/>
          <p14:tracePt t="1630" x="2090738" y="1139825"/>
          <p14:tracePt t="1638" x="2101850" y="1116013"/>
          <p14:tracePt t="1646" x="2114550" y="1081088"/>
          <p14:tracePt t="1655" x="2125663" y="1068388"/>
          <p14:tracePt t="1663" x="2136775" y="1057275"/>
          <p14:tracePt t="1664" x="2149475" y="1033463"/>
          <p14:tracePt t="1671" x="2160588" y="1022350"/>
          <p14:tracePt t="1679" x="2173288" y="1009650"/>
          <p14:tracePt t="1688" x="2184400" y="998538"/>
          <p14:tracePt t="1696" x="2197100" y="974725"/>
          <p14:tracePt t="1705" x="2208213" y="974725"/>
          <p14:tracePt t="1706" x="2220913" y="974725"/>
          <p14:tracePt t="1713" x="2220913" y="962025"/>
          <p14:tracePt t="1721" x="2232025" y="950913"/>
          <p14:tracePt t="1729" x="2244725" y="950913"/>
          <p14:tracePt t="1738" x="2255838" y="950913"/>
          <p14:tracePt t="1748" x="2279650" y="950913"/>
          <p14:tracePt t="1755" x="2292350" y="962025"/>
          <p14:tracePt t="1763" x="2292350" y="974725"/>
          <p14:tracePt t="1771" x="2316163" y="974725"/>
          <p14:tracePt t="1779" x="2339975" y="998538"/>
          <p14:tracePt t="1788" x="2351088" y="1009650"/>
          <p14:tracePt t="1796" x="2387600" y="1033463"/>
          <p14:tracePt t="1805" x="2457450" y="1081088"/>
          <p14:tracePt t="1813" x="2493963" y="1081088"/>
          <p14:tracePt t="1821" x="2517775" y="1092200"/>
          <p14:tracePt t="1830" x="2552700" y="1104900"/>
          <p14:tracePt t="1838" x="2589213" y="1104900"/>
          <p14:tracePt t="1846" x="2624138" y="1116013"/>
          <p14:tracePt t="1854" x="2647950" y="1116013"/>
          <p14:tracePt t="1863" x="2660650" y="1116013"/>
          <p14:tracePt t="1871" x="2684463" y="1116013"/>
          <p14:tracePt t="1879" x="2695575" y="1116013"/>
          <p14:tracePt t="1889" x="2708275" y="1116013"/>
          <p14:tracePt t="1896" x="2719388" y="1104900"/>
          <p14:tracePt t="1910" x="2732088" y="1092200"/>
          <p14:tracePt t="1931" x="2743200" y="1081088"/>
          <p14:tracePt t="1945" x="2754313" y="1081088"/>
          <p14:tracePt t="1953" x="2754313" y="1068388"/>
          <p14:tracePt t="1967" x="2754313" y="1057275"/>
          <p14:tracePt t="1981" x="2754313" y="1044575"/>
          <p14:tracePt t="2002" x="2754313" y="1033463"/>
          <p14:tracePt t="2037" x="2754313" y="1022350"/>
          <p14:tracePt t="2051" x="2743200" y="1009650"/>
          <p14:tracePt t="2065" x="2743200" y="998538"/>
          <p14:tracePt t="2072" x="2732088" y="998538"/>
          <p14:tracePt t="2100" x="2732088" y="985838"/>
          <p14:tracePt t="2107" x="2719388" y="985838"/>
          <p14:tracePt t="2114" x="2719388" y="974725"/>
          <p14:tracePt t="2121" x="2708275" y="974725"/>
          <p14:tracePt t="2150" x="2708275" y="962025"/>
          <p14:tracePt t="2157" x="2695575" y="962025"/>
          <p14:tracePt t="2171" x="2684463" y="950913"/>
          <p14:tracePt t="2185" x="2671763" y="938213"/>
          <p14:tracePt t="2206" x="2660650" y="938213"/>
          <p14:tracePt t="2213" x="2647950" y="927100"/>
          <p14:tracePt t="2234" x="2636838" y="914400"/>
          <p14:tracePt t="2241" x="2624138" y="914400"/>
          <p14:tracePt t="2255" x="2613025" y="914400"/>
          <p14:tracePt t="2269" x="2600325" y="903288"/>
          <p14:tracePt t="2276" x="2589213" y="903288"/>
          <p14:tracePt t="2283" x="2589213" y="890588"/>
          <p14:tracePt t="2290" x="2576513" y="890588"/>
          <p14:tracePt t="2297" x="2565400" y="879475"/>
          <p14:tracePt t="2318" x="2552700" y="879475"/>
          <p14:tracePt t="2325" x="2541588" y="879475"/>
          <p14:tracePt t="2332" x="2528888" y="866775"/>
          <p14:tracePt t="2346" x="2517775" y="855663"/>
          <p14:tracePt t="2354" x="2505075" y="855663"/>
          <p14:tracePt t="2360" x="2505075" y="842963"/>
          <p14:tracePt t="2374" x="2493963" y="831850"/>
          <p14:tracePt t="2381" x="2481263" y="819150"/>
          <p14:tracePt t="2388" x="2470150" y="819150"/>
          <p14:tracePt t="2395" x="2470150" y="808038"/>
          <p14:tracePt t="2402" x="2470150" y="795338"/>
          <p14:tracePt t="2409" x="2457450" y="795338"/>
          <p14:tracePt t="2416" x="2446338" y="795338"/>
          <p14:tracePt t="2423" x="2446338" y="784225"/>
          <p14:tracePt t="2430" x="2446338" y="771525"/>
          <p14:tracePt t="2437" x="2435225" y="760413"/>
          <p14:tracePt t="2451" x="2422525" y="747713"/>
          <p14:tracePt t="2459" x="2422525" y="736600"/>
          <p14:tracePt t="2473" x="2411413" y="736600"/>
          <p14:tracePt t="2479" x="2411413" y="723900"/>
          <p14:tracePt t="2494" x="2411413" y="712788"/>
          <p14:tracePt t="2501" x="2398713" y="712788"/>
          <p14:tracePt t="2508" x="2398713" y="700088"/>
          <p14:tracePt t="2514" x="2387600" y="700088"/>
          <p14:tracePt t="2564" x="2374900" y="700088"/>
          <p14:tracePt t="2585" x="2363788" y="700088"/>
          <p14:tracePt t="2599" x="2351088" y="700088"/>
          <p14:tracePt t="2634" x="2339975" y="700088"/>
          <p14:tracePt t="2641" x="2327275" y="700088"/>
          <p14:tracePt t="2655" x="2316163" y="688975"/>
          <p14:tracePt t="2662" x="2303463" y="688975"/>
          <p14:tracePt t="2676" x="2292350" y="677863"/>
          <p14:tracePt t="2690" x="2279650" y="677863"/>
          <p14:tracePt t="2697" x="2268538" y="677863"/>
          <p14:tracePt t="2711" x="2255838" y="665163"/>
          <p14:tracePt t="2725" x="2244725" y="654050"/>
          <p14:tracePt t="2754" x="2232025" y="654050"/>
          <p14:tracePt t="2769" x="2232025" y="641350"/>
          <p14:tracePt t="2775" x="2220913" y="641350"/>
          <p14:tracePt t="2789" x="2208213" y="641350"/>
          <p14:tracePt t="3050" x="2197100" y="641350"/>
          <p14:tracePt t="3056" x="2184400" y="641350"/>
          <p14:tracePt t="3077" x="2173288" y="641350"/>
          <p14:tracePt t="3084" x="2160588" y="641350"/>
          <p14:tracePt t="3091" x="2149475" y="641350"/>
          <p14:tracePt t="3105" x="2125663" y="641350"/>
          <p14:tracePt t="3112" x="2114550" y="654050"/>
          <p14:tracePt t="3126" x="2101850" y="654050"/>
          <p14:tracePt t="3133" x="2090738" y="654050"/>
          <p14:tracePt t="3140" x="2078038" y="665163"/>
          <p14:tracePt t="3147" x="2054225" y="665163"/>
          <p14:tracePt t="3161" x="2030413" y="665163"/>
          <p14:tracePt t="3169" x="2019300" y="665163"/>
          <p14:tracePt t="3182" x="1995488" y="665163"/>
          <p14:tracePt t="3189" x="1982788" y="665163"/>
          <p14:tracePt t="3204" x="1971675" y="665163"/>
          <p14:tracePt t="3210" x="1958975" y="665163"/>
          <p14:tracePt t="3224" x="1947863" y="665163"/>
          <p14:tracePt t="3231" x="1935163" y="665163"/>
          <p14:tracePt t="3238" x="1924050" y="665163"/>
          <p14:tracePt t="3253" x="1911350" y="665163"/>
          <p14:tracePt t="3260" x="1900238" y="665163"/>
          <p14:tracePt t="3295" x="1887538" y="665163"/>
          <p14:tracePt t="3393" x="1887538" y="677863"/>
          <p14:tracePt t="3400" x="1900238" y="688975"/>
          <p14:tracePt t="3418" x="1911350" y="700088"/>
          <p14:tracePt t="3427" x="1911350" y="712788"/>
          <p14:tracePt t="3435" x="1911350" y="723900"/>
          <p14:tracePt t="3449" x="1924050" y="736600"/>
          <p14:tracePt t="3456" x="1924050" y="747713"/>
          <p14:tracePt t="3463" x="1935163" y="747713"/>
          <p14:tracePt t="3477" x="1935163" y="760413"/>
          <p14:tracePt t="3484" x="1935163" y="771525"/>
          <p14:tracePt t="3498" x="1935163" y="784225"/>
          <p14:tracePt t="3569" x="1935163" y="795338"/>
          <p14:tracePt t="3709" x="1924050" y="795338"/>
          <p14:tracePt t="3751" x="1924050" y="784225"/>
          <p14:tracePt t="3758" x="1924050" y="771525"/>
          <p14:tracePt t="3765" x="1924050" y="760413"/>
          <p14:tracePt t="3786" x="1924050" y="747713"/>
          <p14:tracePt t="3800" x="1924050" y="736600"/>
          <p14:tracePt t="3835" x="1924050" y="723900"/>
          <p14:tracePt t="3849" x="1924050" y="712788"/>
          <p14:tracePt t="3863" x="1924050" y="700088"/>
          <p14:tracePt t="3892" x="1935163" y="688975"/>
          <p14:tracePt t="3905" x="1947863" y="688975"/>
          <p14:tracePt t="3912" x="1947863" y="677863"/>
          <p14:tracePt t="3940" x="1958975" y="677863"/>
          <p14:tracePt t="3947" x="1958975" y="665163"/>
          <p14:tracePt t="3954" x="1971675" y="665163"/>
          <p14:tracePt t="3961" x="1971675" y="654050"/>
          <p14:tracePt t="3990" x="1982788" y="654050"/>
          <p14:tracePt t="4011" x="1995488" y="654050"/>
          <p14:tracePt t="4039" x="2006600" y="654050"/>
          <p14:tracePt t="4060" x="2019300" y="654050"/>
          <p14:tracePt t="4074" x="2030413" y="654050"/>
          <p14:tracePt t="4088" x="2030413" y="665163"/>
          <p14:tracePt t="4102" x="2043113" y="665163"/>
          <p14:tracePt t="4109" x="2054225" y="665163"/>
          <p14:tracePt t="4123" x="2066925" y="677863"/>
          <p14:tracePt t="4130" x="2078038" y="677863"/>
          <p14:tracePt t="4137" x="2090738" y="677863"/>
          <p14:tracePt t="4144" x="2101850" y="688975"/>
          <p14:tracePt t="4151" x="2136775" y="700088"/>
          <p14:tracePt t="4158" x="2149475" y="700088"/>
          <p14:tracePt t="4165" x="2184400" y="712788"/>
          <p14:tracePt t="4172" x="2232025" y="723900"/>
          <p14:tracePt t="4179" x="2268538" y="736600"/>
          <p14:tracePt t="4186" x="2303463" y="736600"/>
          <p14:tracePt t="4193" x="2339975" y="747713"/>
          <p14:tracePt t="4200" x="2387600" y="760413"/>
          <p14:tracePt t="4208" x="2435225" y="771525"/>
          <p14:tracePt t="4217" x="2481263" y="784225"/>
          <p14:tracePt t="4225" x="2505075" y="795338"/>
          <p14:tracePt t="4233" x="2541588" y="795338"/>
          <p14:tracePt t="4242" x="2576513" y="808038"/>
          <p14:tracePt t="4242" x="2600325" y="808038"/>
          <p14:tracePt t="4250" x="2624138" y="808038"/>
          <p14:tracePt t="4258" x="2647950" y="808038"/>
          <p14:tracePt t="4267" x="2660650" y="808038"/>
          <p14:tracePt t="4275" x="2684463" y="808038"/>
          <p14:tracePt t="4283" x="2695575" y="808038"/>
          <p14:tracePt t="4284" x="2708275" y="808038"/>
          <p14:tracePt t="4292" x="2719388" y="808038"/>
          <p14:tracePt t="4300" x="2732088" y="808038"/>
          <p14:tracePt t="4312" x="2743200" y="808038"/>
          <p14:tracePt t="4326" x="2754313" y="808038"/>
          <p14:tracePt t="4383" x="2754313" y="795338"/>
          <p14:tracePt t="4418" x="2754313" y="784225"/>
          <p14:tracePt t="4432" x="2754313" y="771525"/>
          <p14:tracePt t="4453" x="2767013" y="771525"/>
          <p14:tracePt t="4460" x="2767013" y="760413"/>
          <p14:tracePt t="4467" x="2778125" y="747713"/>
          <p14:tracePt t="4474" x="2790825" y="747713"/>
          <p14:tracePt t="4481" x="2801938" y="736600"/>
          <p14:tracePt t="4488" x="2814638" y="736600"/>
          <p14:tracePt t="4495" x="2825750" y="712788"/>
          <p14:tracePt t="4502" x="2838450" y="712788"/>
          <p14:tracePt t="4509" x="2862263" y="688975"/>
          <p14:tracePt t="4516" x="2886075" y="688975"/>
          <p14:tracePt t="4530" x="2909888" y="677863"/>
          <p14:tracePt t="4537" x="2933700" y="665163"/>
          <p14:tracePt t="4544" x="2957513" y="654050"/>
          <p14:tracePt t="4551" x="2992438" y="641350"/>
          <p14:tracePt t="4558" x="3016250" y="641350"/>
          <p14:tracePt t="4566" x="3040063" y="630238"/>
          <p14:tracePt t="4574" x="3074988" y="630238"/>
          <p14:tracePt t="4583" x="3111500" y="630238"/>
          <p14:tracePt t="4591" x="3146425" y="630238"/>
          <p14:tracePt t="4599" x="3182938" y="630238"/>
          <p14:tracePt t="4600" x="3230563" y="630238"/>
          <p14:tracePt t="4608" x="3289300" y="641350"/>
          <p14:tracePt t="4616" x="3360738" y="654050"/>
          <p14:tracePt t="4624" x="3443288" y="688975"/>
          <p14:tracePt t="4633" x="3527425" y="700088"/>
          <p14:tracePt t="4641" x="3586163" y="723900"/>
          <p14:tracePt t="4642" x="3657600" y="736600"/>
          <p14:tracePt t="4649" x="3716338" y="747713"/>
          <p14:tracePt t="4658" x="3763963" y="771525"/>
          <p14:tracePt t="4666" x="3811588" y="784225"/>
          <p14:tracePt t="4674" x="3848100" y="795338"/>
          <p14:tracePt t="4682" x="3871913" y="808038"/>
          <p14:tracePt t="4691" x="3919538" y="831850"/>
          <p14:tracePt t="4699" x="3943350" y="831850"/>
          <p14:tracePt t="4708" x="3954463" y="831850"/>
          <p14:tracePt t="4716" x="3965575" y="842963"/>
          <p14:tracePt t="4724" x="3978275" y="842963"/>
          <p14:tracePt t="4734" x="3989388" y="842963"/>
          <p14:tracePt t="4741" x="4002088" y="842963"/>
          <p14:tracePt t="4755" x="4013200" y="842963"/>
          <p14:tracePt t="4769" x="4013200" y="831850"/>
          <p14:tracePt t="4776" x="4013200" y="819150"/>
          <p14:tracePt t="5001" x="4084638" y="795338"/>
          <p14:tracePt t="5007" x="4216400" y="760413"/>
          <p14:tracePt t="5023" x="4418013" y="736600"/>
          <p14:tracePt t="5032" x="4500563" y="723900"/>
          <p14:tracePt t="5040" x="4583113" y="723900"/>
          <p14:tracePt t="5049" x="4643438" y="723900"/>
          <p14:tracePt t="5049" x="4691063" y="723900"/>
          <p14:tracePt t="5058" x="4738688" y="723900"/>
          <p14:tracePt t="5065" x="4762500" y="723900"/>
          <p14:tracePt t="5073" x="4797425" y="723900"/>
          <p14:tracePt t="5082" x="4833938" y="723900"/>
          <p14:tracePt t="5090" x="4857750" y="736600"/>
          <p14:tracePt t="5099" x="4903788" y="747713"/>
          <p14:tracePt t="5107" x="4916488" y="760413"/>
          <p14:tracePt t="5115" x="4940300" y="760413"/>
          <p14:tracePt t="5124" x="4964113" y="760413"/>
          <p14:tracePt t="5132" x="4964113" y="771525"/>
          <p14:tracePt t="5141" x="4999038" y="771525"/>
          <p14:tracePt t="5155" x="5022850" y="771525"/>
          <p14:tracePt t="5169" x="5035550" y="771525"/>
          <p14:tracePt t="5176" x="5046663" y="771525"/>
          <p14:tracePt t="5183" x="5046663" y="760413"/>
          <p14:tracePt t="5190" x="5059363" y="760413"/>
          <p14:tracePt t="5204" x="5070475" y="760413"/>
          <p14:tracePt t="5211" x="5083175" y="747713"/>
          <p14:tracePt t="5225" x="5083175" y="736600"/>
          <p14:tracePt t="5232" x="5094288" y="736600"/>
          <p14:tracePt t="5239" x="5106988" y="736600"/>
          <p14:tracePt t="5246" x="5118100" y="723900"/>
          <p14:tracePt t="5267" x="5141913" y="723900"/>
          <p14:tracePt t="5281" x="5154613" y="723900"/>
          <p14:tracePt t="5288" x="5165725" y="723900"/>
          <p14:tracePt t="5295" x="5178425" y="723900"/>
          <p14:tracePt t="5302" x="5200650" y="723900"/>
          <p14:tracePt t="5309" x="5224463" y="712788"/>
          <p14:tracePt t="5316" x="5248275" y="712788"/>
          <p14:tracePt t="5323" x="5272088" y="700088"/>
          <p14:tracePt t="5331" x="5295900" y="700088"/>
          <p14:tracePt t="5340" x="5319713" y="688975"/>
          <p14:tracePt t="5348" x="5343525" y="688975"/>
          <p14:tracePt t="5357" x="5380038" y="688975"/>
          <p14:tracePt t="5365" x="5391150" y="677863"/>
          <p14:tracePt t="5366" x="5427663" y="677863"/>
          <p14:tracePt t="5373" x="5451475" y="665163"/>
          <p14:tracePt t="5381" x="5475288" y="665163"/>
          <p14:tracePt t="5390" x="5497513" y="665163"/>
          <p14:tracePt t="5398" x="5510213" y="665163"/>
          <p14:tracePt t="5407" x="5521325" y="665163"/>
          <p14:tracePt t="5407" x="5545138" y="665163"/>
          <p14:tracePt t="5415" x="5557838" y="665163"/>
          <p14:tracePt t="5423" x="5568950" y="665163"/>
          <p14:tracePt t="5431" x="5592763" y="665163"/>
          <p14:tracePt t="5440" x="5605463" y="665163"/>
          <p14:tracePt t="5448" x="5616575" y="665163"/>
          <p14:tracePt t="5456" x="5629275" y="665163"/>
          <p14:tracePt t="5464" x="5653088" y="665163"/>
          <p14:tracePt t="5473" x="5664200" y="665163"/>
          <p14:tracePt t="5485" x="5688013" y="665163"/>
          <p14:tracePt t="5492" x="5700713" y="665163"/>
          <p14:tracePt t="5506" x="5724525" y="665163"/>
          <p14:tracePt t="5513" x="5735638" y="665163"/>
          <p14:tracePt t="5527" x="5759450" y="665163"/>
          <p14:tracePt t="5541" x="5772150" y="665163"/>
          <p14:tracePt t="5548" x="5794375" y="665163"/>
          <p14:tracePt t="5555" x="5807075" y="665163"/>
          <p14:tracePt t="5562" x="5818188" y="665163"/>
          <p14:tracePt t="5569" x="5842000" y="665163"/>
          <p14:tracePt t="5576" x="5854700" y="665163"/>
          <p14:tracePt t="5583" x="5865813" y="665163"/>
          <p14:tracePt t="5590" x="5878513" y="665163"/>
          <p14:tracePt t="5598" x="5902325" y="665163"/>
          <p14:tracePt t="5606" x="5913438" y="665163"/>
          <p14:tracePt t="5614" x="5926138" y="665163"/>
          <p14:tracePt t="5623" x="5961063" y="665163"/>
          <p14:tracePt t="5631" x="5973763" y="665163"/>
          <p14:tracePt t="5639" x="6021388" y="665163"/>
          <p14:tracePt t="5647" x="6032500" y="665163"/>
          <p14:tracePt t="5656" x="6056313" y="665163"/>
          <p14:tracePt t="5664" x="6069013" y="665163"/>
          <p14:tracePt t="5673" x="6092825" y="665163"/>
          <p14:tracePt t="5681" x="6103938" y="665163"/>
          <p14:tracePt t="5682" x="6115050" y="665163"/>
          <p14:tracePt t="5689" x="6138863" y="677863"/>
          <p14:tracePt t="5697" x="6151563" y="677863"/>
          <p14:tracePt t="5706" x="6162675" y="677863"/>
          <p14:tracePt t="5714" x="6186488" y="688975"/>
          <p14:tracePt t="5722" x="6199188" y="688975"/>
          <p14:tracePt t="5723" x="6199188" y="700088"/>
          <p14:tracePt t="5731" x="6223000" y="700088"/>
          <p14:tracePt t="5739" x="6234113" y="700088"/>
          <p14:tracePt t="5759" x="6246813" y="712788"/>
          <p14:tracePt t="5773" x="6257925" y="712788"/>
          <p14:tracePt t="5871" x="6270625" y="712788"/>
          <p14:tracePt t="5892" x="6281738" y="712788"/>
          <p14:tracePt t="5899" x="6294438" y="712788"/>
          <p14:tracePt t="5920" x="6305550" y="700088"/>
          <p14:tracePt t="5927" x="6318250" y="700088"/>
          <p14:tracePt t="5934" x="6329363" y="700088"/>
          <p14:tracePt t="5941" x="6342063" y="700088"/>
          <p14:tracePt t="5948" x="6353175" y="688975"/>
          <p14:tracePt t="5962" x="6376988" y="688975"/>
          <p14:tracePt t="5969" x="6389688" y="688975"/>
          <p14:tracePt t="5976" x="6389688" y="677863"/>
          <p14:tracePt t="5983" x="6411913" y="677863"/>
          <p14:tracePt t="5997" x="6435725" y="677863"/>
          <p14:tracePt t="6004" x="6459538" y="665163"/>
          <p14:tracePt t="6018" x="6483350" y="665163"/>
          <p14:tracePt t="6025" x="6507163" y="654050"/>
          <p14:tracePt t="6032" x="6519863" y="654050"/>
          <p14:tracePt t="6039" x="6530975" y="641350"/>
          <p14:tracePt t="6046" x="6543675" y="641350"/>
          <p14:tracePt t="6054" x="6567488" y="641350"/>
          <p14:tracePt t="6061" x="6578600" y="641350"/>
          <p14:tracePt t="6068" x="6591300" y="641350"/>
          <p14:tracePt t="6074" x="6602413" y="641350"/>
          <p14:tracePt t="6081" x="6615113" y="641350"/>
          <p14:tracePt t="6096" x="6638925" y="641350"/>
          <p14:tracePt t="6103" x="6650038" y="641350"/>
          <p14:tracePt t="6116" x="6662738" y="641350"/>
          <p14:tracePt t="6124" x="6686550" y="641350"/>
          <p14:tracePt t="6138" x="6697663" y="641350"/>
          <p14:tracePt t="6144" x="6708775" y="641350"/>
          <p14:tracePt t="6159" x="6721475" y="641350"/>
          <p14:tracePt t="6166" x="6732588" y="641350"/>
          <p14:tracePt t="6173" x="6745288" y="641350"/>
          <p14:tracePt t="6187" x="6756400" y="641350"/>
          <p14:tracePt t="6208" x="6769100" y="641350"/>
          <p14:tracePt t="6285" x="6769100" y="630238"/>
          <p14:tracePt t="6299" x="6769100" y="617538"/>
          <p14:tracePt t="6313" x="6756400" y="606425"/>
          <p14:tracePt t="6327" x="6745288" y="606425"/>
          <p14:tracePt t="6334" x="6732588" y="606425"/>
          <p14:tracePt t="6341" x="6721475" y="606425"/>
          <p14:tracePt t="6348" x="6708775" y="593725"/>
          <p14:tracePt t="6355" x="6697663" y="593725"/>
          <p14:tracePt t="6362" x="6686550" y="593725"/>
          <p14:tracePt t="6369" x="6686550" y="582613"/>
          <p14:tracePt t="6376" x="6673850" y="582613"/>
          <p14:tracePt t="6383" x="6662738" y="582613"/>
          <p14:tracePt t="6405" x="6650038" y="582613"/>
          <p14:tracePt t="6411" x="6638925" y="582613"/>
          <p14:tracePt t="6418" x="6626225" y="582613"/>
          <p14:tracePt t="6433" x="6615113" y="582613"/>
          <p14:tracePt t="6439" x="6602413" y="582613"/>
          <p14:tracePt t="6461" x="6591300" y="582613"/>
          <p14:tracePt t="6468" x="6578600" y="582613"/>
          <p14:tracePt t="6496" x="6567488" y="582613"/>
          <p14:tracePt t="6510" x="6554788" y="582613"/>
          <p14:tracePt t="6531" x="6543675" y="582613"/>
          <p14:tracePt t="6552" x="6543675" y="569913"/>
          <p14:tracePt t="6566" x="6530975" y="569913"/>
          <p14:tracePt t="6580" x="6519863" y="569913"/>
          <p14:tracePt t="6608" x="6507163" y="569913"/>
          <p14:tracePt t="6615" x="6507163" y="558800"/>
          <p14:tracePt t="6622" x="6496050" y="558800"/>
          <p14:tracePt t="6629" x="6483350" y="558800"/>
          <p14:tracePt t="6636" x="6483350" y="546100"/>
          <p14:tracePt t="6643" x="6472238" y="546100"/>
          <p14:tracePt t="6650" x="6459538" y="546100"/>
          <p14:tracePt t="6664" x="6448425" y="546100"/>
          <p14:tracePt t="6671" x="6435725" y="546100"/>
          <p14:tracePt t="6678" x="6424613" y="546100"/>
          <p14:tracePt t="6685" x="6411913" y="546100"/>
          <p14:tracePt t="6692" x="6400800" y="546100"/>
          <p14:tracePt t="6699" x="6389688" y="546100"/>
          <p14:tracePt t="6706" x="6376988" y="546100"/>
          <p14:tracePt t="6713" x="6365875" y="546100"/>
          <p14:tracePt t="6721" x="6353175" y="546100"/>
          <p14:tracePt t="6729" x="6342063" y="546100"/>
          <p14:tracePt t="6737" x="6318250" y="546100"/>
          <p14:tracePt t="6745" x="6294438" y="546100"/>
          <p14:tracePt t="6754" x="6270625" y="558800"/>
          <p14:tracePt t="6762" x="6223000" y="558800"/>
          <p14:tracePt t="6771" x="6199188" y="569913"/>
          <p14:tracePt t="6779" x="6175375" y="582613"/>
          <p14:tracePt t="6787" x="6151563" y="593725"/>
          <p14:tracePt t="6795" x="6115050" y="606425"/>
          <p14:tracePt t="6804" x="6080125" y="617538"/>
          <p14:tracePt t="6805" x="6056313" y="617538"/>
          <p14:tracePt t="6812" x="6021388" y="617538"/>
          <p14:tracePt t="6820" x="5997575" y="617538"/>
          <p14:tracePt t="6829" x="5973763" y="617538"/>
          <p14:tracePt t="6837" x="5937250" y="630238"/>
          <p14:tracePt t="6845" x="5913438" y="630238"/>
          <p14:tracePt t="6854" x="5878513" y="630238"/>
          <p14:tracePt t="6862" x="5865813" y="630238"/>
          <p14:tracePt t="6875" x="5842000" y="630238"/>
          <p14:tracePt t="6882" x="5830888" y="630238"/>
          <p14:tracePt t="6910" x="5818188" y="630238"/>
          <p14:tracePt t="6973" x="5830888" y="630238"/>
          <p14:tracePt t="7001" x="5830888" y="617538"/>
          <p14:tracePt t="7325" x="5842000" y="617538"/>
          <p14:tracePt t="7352" x="5854700" y="617538"/>
          <p14:tracePt t="7388" x="5865813" y="617538"/>
          <p14:tracePt t="7415" x="5878513" y="617538"/>
          <p14:tracePt t="7472" x="5889625" y="617538"/>
          <p14:tracePt t="7507" x="5902325" y="617538"/>
          <p14:tracePt t="7521" x="5913438" y="630238"/>
          <p14:tracePt t="7556" x="5926138" y="630238"/>
          <p14:tracePt t="7570" x="5937250" y="630238"/>
          <p14:tracePt t="7584" x="5937250" y="641350"/>
          <p14:tracePt t="8070" x="5926138" y="641350"/>
          <p14:tracePt t="8097" x="5913438" y="641350"/>
          <p14:tracePt t="8119" x="5902325" y="641350"/>
          <p14:tracePt t="8125" x="5889625" y="641350"/>
          <p14:tracePt t="8147" x="5878513" y="630238"/>
          <p14:tracePt t="8161" x="5865813" y="630238"/>
          <p14:tracePt t="8196" x="5854700" y="617538"/>
          <p14:tracePt t="8210" x="5842000" y="617538"/>
          <p14:tracePt t="8231" x="5830888" y="617538"/>
          <p14:tracePt t="8330" x="5818188" y="617538"/>
          <p14:tracePt t="8350" x="5807075" y="617538"/>
          <p14:tracePt t="8385" x="5794375" y="617538"/>
          <p14:tracePt t="8406" x="5783263" y="617538"/>
          <p14:tracePt t="8420" x="5772150" y="617538"/>
          <p14:tracePt t="8456" x="5759450" y="617538"/>
          <p14:tracePt t="8470" x="5748338" y="617538"/>
          <p14:tracePt t="8498" x="5735638" y="617538"/>
          <p14:tracePt t="8505" x="5724525" y="630238"/>
          <p14:tracePt t="8520" x="5711825" y="630238"/>
          <p14:tracePt t="8534" x="5688013" y="630238"/>
          <p14:tracePt t="8541" x="5688013" y="641350"/>
          <p14:tracePt t="8548" x="5676900" y="641350"/>
          <p14:tracePt t="8555" x="5653088" y="654050"/>
          <p14:tracePt t="8569" x="5640388" y="654050"/>
          <p14:tracePt t="8576" x="5629275" y="665163"/>
          <p14:tracePt t="8583" x="5616575" y="665163"/>
          <p14:tracePt t="8590" x="5605463" y="665163"/>
          <p14:tracePt t="8597" x="5592763" y="665163"/>
          <p14:tracePt t="8611" x="5568950" y="665163"/>
          <p14:tracePt t="8618" x="5557838" y="665163"/>
          <p14:tracePt t="8632" x="5545138" y="677863"/>
          <p14:tracePt t="8639" x="5534025" y="677863"/>
          <p14:tracePt t="8646" x="5521325" y="677863"/>
          <p14:tracePt t="8660" x="5510213" y="688975"/>
          <p14:tracePt t="8674" x="5497513" y="688975"/>
          <p14:tracePt t="8688" x="5486400" y="688975"/>
          <p14:tracePt t="8695" x="5475288" y="688975"/>
          <p14:tracePt t="8702" x="5462588" y="688975"/>
          <p14:tracePt t="8709" x="5462588" y="700088"/>
          <p14:tracePt t="8723" x="5451475" y="700088"/>
          <p14:tracePt t="8730" x="5438775" y="712788"/>
          <p14:tracePt t="8744" x="5427663" y="712788"/>
          <p14:tracePt t="8751" x="5414963" y="712788"/>
          <p14:tracePt t="8773" x="5403850" y="712788"/>
          <p14:tracePt t="8780" x="5391150" y="712788"/>
          <p14:tracePt t="8786" x="5380038" y="712788"/>
          <p14:tracePt t="8801" x="5367338" y="712788"/>
          <p14:tracePt t="8815" x="5356225" y="712788"/>
          <p14:tracePt t="8836" x="5343525" y="712788"/>
          <p14:tracePt t="8843" x="5332413" y="712788"/>
          <p14:tracePt t="8857" x="5319713" y="712788"/>
          <p14:tracePt t="8892" x="5308600" y="712788"/>
          <p14:tracePt t="8906" x="5295900" y="712788"/>
          <p14:tracePt t="8941" x="5284788" y="712788"/>
          <p14:tracePt t="8962" x="5272088" y="712788"/>
          <p14:tracePt t="8984" x="5260975" y="712788"/>
          <p14:tracePt t="9011" x="5248275" y="712788"/>
          <p14:tracePt t="9033" x="5237163" y="712788"/>
          <p14:tracePt t="9067" x="5224463" y="712788"/>
          <p14:tracePt t="9081" x="5213350" y="712788"/>
          <p14:tracePt t="9088" x="5200650" y="712788"/>
          <p14:tracePt t="9095" x="5200650" y="723900"/>
          <p14:tracePt t="9102" x="5189538" y="723900"/>
          <p14:tracePt t="9109" x="5178425" y="723900"/>
          <p14:tracePt t="9117" x="5178425" y="736600"/>
          <p14:tracePt t="9131" x="5165725" y="747713"/>
          <p14:tracePt t="9138" x="5154613" y="747713"/>
          <p14:tracePt t="9145" x="5141913" y="747713"/>
          <p14:tracePt t="9151" x="5130800" y="747713"/>
          <p14:tracePt t="9158" x="5118100" y="747713"/>
          <p14:tracePt t="9173" x="5106988" y="747713"/>
          <p14:tracePt t="9180" x="5083175" y="747713"/>
          <p14:tracePt t="9194" x="5070475" y="747713"/>
          <p14:tracePt t="9201" x="5059363" y="736600"/>
          <p14:tracePt t="9208" x="5046663" y="736600"/>
          <p14:tracePt t="9214" x="5035550" y="736600"/>
          <p14:tracePt t="9222" x="5022850" y="736600"/>
          <p14:tracePt t="9229" x="5011738" y="723900"/>
          <p14:tracePt t="9236" x="4999038" y="723900"/>
          <p14:tracePt t="9243" x="4987925" y="723900"/>
          <p14:tracePt t="9257" x="4987925" y="712788"/>
          <p14:tracePt t="9264" x="4975225" y="712788"/>
          <p14:tracePt t="9271" x="4964113" y="700088"/>
          <p14:tracePt t="9285" x="4951413" y="700088"/>
          <p14:tracePt t="9629" x="4940300" y="700088"/>
          <p14:tracePt t="9658" x="4940300" y="688975"/>
          <p14:tracePt t="9692" x="4940300" y="677863"/>
          <p14:tracePt t="9735" x="4927600" y="677863"/>
          <p14:tracePt t="9763" x="4927600" y="665163"/>
          <p14:tracePt t="9798" x="4916488" y="665163"/>
          <p14:tracePt t="9804" x="4916488" y="654050"/>
          <p14:tracePt t="9819" x="4903788" y="654050"/>
          <p14:tracePt t="9882" x="4903788" y="641350"/>
          <p14:tracePt t="10297" x="4903788" y="654050"/>
          <p14:tracePt t="10331" x="4903788" y="665163"/>
          <p14:tracePt t="10345" x="4903788" y="677863"/>
          <p14:tracePt t="10374" x="4903788" y="688975"/>
          <p14:tracePt t="10690" x="4892675" y="688975"/>
          <p14:tracePt t="10732" x="4879975" y="677863"/>
          <p14:tracePt t="10739" x="4879975" y="665163"/>
          <p14:tracePt t="10752" x="4868863" y="665163"/>
          <p14:tracePt t="10759" x="4868863" y="654050"/>
          <p14:tracePt t="10766" x="4868863" y="641350"/>
          <p14:tracePt t="10773" x="4868863" y="630238"/>
          <p14:tracePt t="10780" x="4868863" y="617538"/>
          <p14:tracePt t="10787" x="4868863" y="606425"/>
          <p14:tracePt t="10794" x="4857750" y="593725"/>
          <p14:tracePt t="10801" x="4857750" y="582613"/>
          <p14:tracePt t="10815" x="4857750" y="569913"/>
          <p14:tracePt t="10830" x="4857750" y="558800"/>
          <p14:tracePt t="10837" x="4857750" y="546100"/>
          <p14:tracePt t="10942" x="4857750" y="558800"/>
          <p14:tracePt t="10970" x="4857750" y="569913"/>
          <p14:tracePt t="10977" x="4857750" y="582613"/>
          <p14:tracePt t="10991" x="4857750" y="593725"/>
          <p14:tracePt t="11020" x="4857750" y="606425"/>
          <p14:tracePt t="11033" x="4857750" y="617538"/>
          <p14:tracePt t="11068" x="4857750" y="630238"/>
          <p14:tracePt t="11082" x="4857750" y="641350"/>
          <p14:tracePt t="11111" x="4857750" y="654050"/>
          <p14:tracePt t="11188" x="4857750" y="665163"/>
          <p14:tracePt t="11202" x="4857750" y="677863"/>
          <p14:tracePt t="11265" x="4868863" y="677863"/>
          <p14:tracePt t="11286" x="4879975" y="677863"/>
          <p14:tracePt t="11335" x="4892675" y="677863"/>
          <p14:tracePt t="11356" x="4903788" y="677863"/>
          <p14:tracePt t="11370" x="4916488" y="677863"/>
          <p14:tracePt t="11405" x="4927600" y="677863"/>
          <p14:tracePt t="11426" x="4940300" y="677863"/>
          <p14:tracePt t="11433" x="4940300" y="665163"/>
          <p14:tracePt t="11461" x="4951413" y="665163"/>
          <p14:tracePt t="11475" x="4951413" y="654050"/>
          <p14:tracePt t="11497" x="4951413" y="641350"/>
          <p14:tracePt t="11504" x="4951413" y="630238"/>
          <p14:tracePt t="11517" x="4951413" y="617538"/>
          <p14:tracePt t="11524" x="4951413" y="606425"/>
          <p14:tracePt t="11531" x="4951413" y="593725"/>
          <p14:tracePt t="11539" x="4951413" y="569913"/>
          <p14:tracePt t="11545" x="4951413" y="546100"/>
          <p14:tracePt t="11552" x="4940300" y="522288"/>
          <p14:tracePt t="11560" x="4927600" y="487363"/>
          <p14:tracePt t="11567" x="4916488" y="427038"/>
          <p14:tracePt t="11575" x="4903788" y="320675"/>
          <p14:tracePt t="11582" x="4868863" y="166688"/>
          <p14:tracePt t="11877" x="4857750" y="238125"/>
          <p14:tracePt t="11883" x="4845050" y="344488"/>
          <p14:tracePt t="11891" x="4821238" y="439738"/>
          <p14:tracePt t="11897" x="4810125" y="546100"/>
          <p14:tracePt t="11905" x="4797425" y="630238"/>
          <p14:tracePt t="11911" x="4773613" y="688975"/>
          <p14:tracePt t="11920" x="4773613" y="736600"/>
          <p14:tracePt t="11928" x="4762500" y="784225"/>
          <p14:tracePt t="11936" x="4749800" y="831850"/>
          <p14:tracePt t="11944" x="4738688" y="866775"/>
          <p14:tracePt t="11953" x="4725988" y="903288"/>
          <p14:tracePt t="11954" x="4714875" y="938213"/>
          <p14:tracePt t="11961" x="4702175" y="962025"/>
          <p14:tracePt t="11969" x="4702175" y="998538"/>
          <p14:tracePt t="11978" x="4691063" y="1009650"/>
          <p14:tracePt t="11986" x="4678363" y="1033463"/>
          <p14:tracePt t="11994" x="4678363" y="1044575"/>
          <p14:tracePt t="12003" x="4654550" y="1068388"/>
          <p14:tracePt t="12011" x="4654550" y="1081088"/>
          <p14:tracePt t="12024" x="4643438" y="1081088"/>
          <p14:tracePt t="12031" x="4630738" y="1092200"/>
          <p14:tracePt t="12038" x="4619625" y="1104900"/>
          <p14:tracePt t="12045" x="4619625" y="1116013"/>
          <p14:tracePt t="12052" x="4606925" y="1116013"/>
          <p14:tracePt t="12061" x="4606925" y="1128713"/>
          <p14:tracePt t="12069" x="4595813" y="1139825"/>
          <p14:tracePt t="12080" x="4583113" y="1139825"/>
          <p14:tracePt t="12087" x="4572000" y="1152525"/>
          <p14:tracePt t="12094" x="4560888" y="1176338"/>
          <p14:tracePt t="12102" x="4537075" y="1187450"/>
          <p14:tracePt t="12111" x="4513263" y="1200150"/>
          <p14:tracePt t="12119" x="4476750" y="1223963"/>
          <p14:tracePt t="12128" x="4441825" y="1258888"/>
          <p14:tracePt t="12136" x="4418013" y="1282700"/>
          <p14:tracePt t="12137" x="4357688" y="1319213"/>
          <p14:tracePt t="12144" x="4310063" y="1354138"/>
          <p14:tracePt t="12152" x="4264025" y="1401763"/>
          <p14:tracePt t="12161" x="4203700" y="1436688"/>
          <p14:tracePt t="12169" x="4156075" y="1484313"/>
          <p14:tracePt t="12177" x="4132263" y="1531938"/>
          <p14:tracePt t="12186" x="4025900" y="1627188"/>
          <p14:tracePt t="12194" x="3965575" y="1687513"/>
          <p14:tracePt t="12202" x="3943350" y="1722438"/>
          <p14:tracePt t="12211" x="3906838" y="1757363"/>
          <p14:tracePt t="12219" x="3871913" y="1781175"/>
          <p14:tracePt t="12227" x="3811588" y="1841500"/>
          <p14:tracePt t="12236" x="3776663" y="1865313"/>
          <p14:tracePt t="12244" x="3752850" y="1900238"/>
          <p14:tracePt t="12252" x="3729038" y="1924050"/>
          <p14:tracePt t="12260" x="3705225" y="1947863"/>
          <p14:tracePt t="12269" x="3668713" y="1984375"/>
          <p14:tracePt t="12270" x="3633788" y="2019300"/>
          <p14:tracePt t="12277" x="3586163" y="2055813"/>
          <p14:tracePt t="12286" x="3551238" y="2090738"/>
          <p14:tracePt t="12294" x="3490913" y="2138363"/>
          <p14:tracePt t="12302" x="3467100" y="2149475"/>
          <p14:tracePt t="12310" x="3419475" y="2173288"/>
          <p14:tracePt t="12319" x="3336925" y="2220913"/>
          <p14:tracePt t="12327" x="3289300" y="2233613"/>
          <p14:tracePt t="12335" x="3254375" y="2244725"/>
          <p14:tracePt t="12344" x="3217863" y="2257425"/>
          <p14:tracePt t="12352" x="3194050" y="2268538"/>
          <p14:tracePt t="12361" x="3122613" y="2281238"/>
          <p14:tracePt t="12369" x="3098800" y="2281238"/>
          <p14:tracePt t="12377" x="3063875" y="2292350"/>
          <p14:tracePt t="12385" x="3028950" y="2292350"/>
          <p14:tracePt t="12394" x="2992438" y="2292350"/>
          <p14:tracePt t="12402" x="2968625" y="2292350"/>
          <p14:tracePt t="12410" x="2873375" y="2292350"/>
          <p14:tracePt t="12418" x="2825750" y="2292350"/>
          <p14:tracePt t="12427" x="2767013" y="2281238"/>
          <p14:tracePt t="12435" x="2708275" y="2281238"/>
          <p14:tracePt t="12444" x="2636838" y="2257425"/>
          <p14:tracePt t="12452" x="2505075" y="2209800"/>
          <p14:tracePt t="12460" x="2457450" y="2185988"/>
          <p14:tracePt t="12468" x="2411413" y="2162175"/>
          <p14:tracePt t="12477" x="2374900" y="2149475"/>
          <p14:tracePt t="12485" x="2339975" y="2125663"/>
          <p14:tracePt t="12493" x="2316163" y="2114550"/>
          <p14:tracePt t="12494" x="2292350" y="2101850"/>
          <p14:tracePt t="12502" x="2268538" y="2078038"/>
          <p14:tracePt t="12510" x="2244725" y="2066925"/>
          <p14:tracePt t="12518" x="2244725" y="2055813"/>
          <p14:tracePt t="12527" x="2220913" y="2055813"/>
          <p14:tracePt t="12535" x="2208213" y="2055813"/>
          <p14:tracePt t="12543" x="2197100" y="2032000"/>
          <p14:tracePt t="12552" x="2184400" y="2032000"/>
          <p14:tracePt t="12560" x="2184400" y="2019300"/>
          <p14:tracePt t="12607" x="2197100" y="2019300"/>
          <p14:tracePt t="12621" x="2208213" y="2019300"/>
          <p14:tracePt t="12628" x="2220913" y="2032000"/>
          <p14:tracePt t="12635" x="2232025" y="2032000"/>
          <p14:tracePt t="12642" x="2244725" y="2043113"/>
          <p14:tracePt t="12649" x="2255838" y="2043113"/>
          <p14:tracePt t="12656" x="2268538" y="2043113"/>
          <p14:tracePt t="12663" x="2279650" y="2043113"/>
          <p14:tracePt t="12670" x="2303463" y="2043113"/>
          <p14:tracePt t="12677" x="2303463" y="2055813"/>
          <p14:tracePt t="12685" x="2339975" y="2055813"/>
          <p14:tracePt t="12693" x="2363788" y="2066925"/>
          <p14:tracePt t="12702" x="2374900" y="2090738"/>
          <p14:tracePt t="12710" x="2398713" y="2101850"/>
          <p14:tracePt t="12718" x="2422525" y="2114550"/>
          <p14:tracePt t="12719" x="2446338" y="2125663"/>
          <p14:tracePt t="12727" x="2457450" y="2149475"/>
          <p14:tracePt t="12735" x="2481263" y="2162175"/>
          <p14:tracePt t="12743" x="2493963" y="2185988"/>
          <p14:tracePt t="12751" x="2505075" y="2197100"/>
          <p14:tracePt t="12760" x="2517775" y="2209800"/>
          <p14:tracePt t="12768" x="2528888" y="2233613"/>
          <p14:tracePt t="12776" x="2541588" y="2244725"/>
          <p14:tracePt t="12785" x="2541588" y="2257425"/>
          <p14:tracePt t="12793" x="2552700" y="2268538"/>
          <p14:tracePt t="12801" x="2552700" y="2281238"/>
          <p14:tracePt t="12810" x="2552700" y="2292350"/>
          <p14:tracePt t="12824" x="2552700" y="2305050"/>
          <p14:tracePt t="12839" x="2552700" y="2316163"/>
          <p14:tracePt t="12852" x="2541588" y="2328863"/>
          <p14:tracePt t="12874" x="2528888" y="2328863"/>
          <p14:tracePt t="12895" x="2517775" y="2339975"/>
          <p14:tracePt t="12909" x="2505075" y="2352675"/>
          <p14:tracePt t="12930" x="2493963" y="2352675"/>
          <p14:tracePt t="12937" x="2481263" y="2352675"/>
          <p14:tracePt t="12944" x="2481263" y="2363788"/>
          <p14:tracePt t="12951" x="2470150" y="2363788"/>
          <p14:tracePt t="12965" x="2457450" y="2376488"/>
          <p14:tracePt t="12972" x="2446338" y="2376488"/>
          <p14:tracePt t="12993" x="2422525" y="2376488"/>
          <p14:tracePt t="13000" x="2411413" y="2376488"/>
          <p14:tracePt t="13014" x="2398713" y="2376488"/>
          <p14:tracePt t="13021" x="2374900" y="2376488"/>
          <p14:tracePt t="13028" x="2363788" y="2376488"/>
          <p14:tracePt t="13035" x="2339975" y="2376488"/>
          <p14:tracePt t="13049" x="2316163" y="2376488"/>
          <p14:tracePt t="13056" x="2292350" y="2376488"/>
          <p14:tracePt t="13063" x="2279650" y="2376488"/>
          <p14:tracePt t="13070" x="2268538" y="2376488"/>
          <p14:tracePt t="13077" x="2255838" y="2376488"/>
          <p14:tracePt t="13084" x="2232025" y="2376488"/>
          <p14:tracePt t="13091" x="2208213" y="2376488"/>
          <p14:tracePt t="13098" x="2197100" y="2376488"/>
          <p14:tracePt t="13105" x="2173288" y="2376488"/>
          <p14:tracePt t="13112" x="2160588" y="2376488"/>
          <p14:tracePt t="13119" x="2149475" y="2376488"/>
          <p14:tracePt t="13126" x="2136775" y="2376488"/>
          <p14:tracePt t="13134" x="2125663" y="2376488"/>
          <p14:tracePt t="13142" x="2114550" y="2376488"/>
          <p14:tracePt t="13151" x="2101850" y="2376488"/>
          <p14:tracePt t="13161" x="2090738" y="2376488"/>
          <p14:tracePt t="13175" x="2090738" y="2363788"/>
          <p14:tracePt t="13182" x="2078038" y="2363788"/>
          <p14:tracePt t="13225" x="2078038" y="2352675"/>
          <p14:tracePt t="13239" x="2078038" y="2339975"/>
          <p14:tracePt t="13246" x="2090738" y="2339975"/>
          <p14:tracePt t="13274" x="2101850" y="2339975"/>
          <p14:tracePt t="13288" x="2101850" y="2328863"/>
          <p14:tracePt t="13295" x="2114550" y="2328863"/>
          <p14:tracePt t="13302" x="2114550" y="2316163"/>
          <p14:tracePt t="13323" x="2114550" y="2305050"/>
          <p14:tracePt t="13351" x="2114550" y="2292350"/>
          <p14:tracePt t="13372" x="2114550" y="2281238"/>
          <p14:tracePt t="13379" x="2101850" y="2281238"/>
          <p14:tracePt t="13400" x="2101850" y="2268538"/>
          <p14:tracePt t="13407" x="2090738" y="2268538"/>
          <p14:tracePt t="13422" x="2078038" y="2257425"/>
          <p14:tracePt t="13428" x="2066925" y="2257425"/>
          <p14:tracePt t="13450" x="2054225" y="2257425"/>
          <p14:tracePt t="13456" x="2043113" y="2244725"/>
          <p14:tracePt t="13471" x="2030413" y="2244725"/>
          <p14:tracePt t="13478" x="2019300" y="2233613"/>
          <p14:tracePt t="13499" x="2006600" y="2220913"/>
          <p14:tracePt t="13506" x="1995488" y="2220913"/>
          <p14:tracePt t="13513" x="1982788" y="2220913"/>
          <p14:tracePt t="13534" x="1971675" y="2209800"/>
          <p14:tracePt t="13541" x="1958975" y="2209800"/>
          <p14:tracePt t="13555" x="1947863" y="2209800"/>
          <p14:tracePt t="13562" x="1935163" y="2209800"/>
          <p14:tracePt t="13569" x="1924050" y="2209800"/>
          <p14:tracePt t="13590" x="1911350" y="2209800"/>
          <p14:tracePt t="13597" x="1900238" y="2209800"/>
          <p14:tracePt t="13633" x="1887538" y="2209800"/>
          <p14:tracePt t="13639" x="1887538" y="2197100"/>
          <p14:tracePt t="13653" x="1876425" y="2197100"/>
          <p14:tracePt t="13667" x="1863725" y="2197100"/>
          <p14:tracePt t="13794" x="1876425" y="2197100"/>
          <p14:tracePt t="13815" x="1887538" y="2197100"/>
          <p14:tracePt t="13864" x="1900238" y="2197100"/>
          <p14:tracePt t="13892" x="1911350" y="2197100"/>
          <p14:tracePt t="13941" x="1924050" y="2197100"/>
          <p14:tracePt t="13955" x="1935163" y="2197100"/>
          <p14:tracePt t="13969" x="1947863" y="2197100"/>
          <p14:tracePt t="13997" x="1958975" y="2197100"/>
          <p14:tracePt t="14004" x="1971675" y="2209800"/>
          <p14:tracePt t="14011" x="1982788" y="2209800"/>
          <p14:tracePt t="14018" x="1995488" y="2209800"/>
          <p14:tracePt t="14025" x="2006600" y="2233613"/>
          <p14:tracePt t="14033" x="2030413" y="2244725"/>
          <p14:tracePt t="14042" x="2043113" y="2257425"/>
          <p14:tracePt t="14049" x="2054225" y="2257425"/>
          <p14:tracePt t="14057" x="2078038" y="2281238"/>
          <p14:tracePt t="14066" x="2090738" y="2292350"/>
          <p14:tracePt t="14074" x="2114550" y="2305050"/>
          <p14:tracePt t="14082" x="2125663" y="2305050"/>
          <p14:tracePt t="14091" x="2125663" y="2316163"/>
          <p14:tracePt t="14099" x="2136775" y="2328863"/>
          <p14:tracePt t="14117" x="2149475" y="2328863"/>
          <p14:tracePt t="14131" x="2160588" y="2339975"/>
          <p14:tracePt t="14215" x="2160588" y="2328863"/>
          <p14:tracePt t="14243" x="2160588" y="2316163"/>
          <p14:tracePt t="14285" x="2173288" y="2316163"/>
          <p14:tracePt t="14363" x="2184400" y="2316163"/>
          <p14:tracePt t="14693" x="2173288" y="2316163"/>
          <p14:tracePt t="14784" x="2160588" y="2316163"/>
          <p14:tracePt t="14805" x="2149475" y="2316163"/>
          <p14:tracePt t="14826" x="2149475" y="2305050"/>
          <p14:tracePt t="14840" x="2149475" y="2292350"/>
          <p14:tracePt t="14854" x="2149475" y="2281238"/>
          <p14:tracePt t="14917" x="2160588" y="2281238"/>
          <p14:tracePt t="14924" x="2160588" y="2268538"/>
          <p14:tracePt t="14931" x="2173288" y="2268538"/>
          <p14:tracePt t="14938" x="2173288" y="2257425"/>
          <p14:tracePt t="14952" x="2197100" y="2257425"/>
          <p14:tracePt t="14959" x="2208213" y="2244725"/>
          <p14:tracePt t="14966" x="2220913" y="2233613"/>
          <p14:tracePt t="14973" x="2244725" y="2220913"/>
          <p14:tracePt t="14980" x="2268538" y="2197100"/>
          <p14:tracePt t="14987" x="2292350" y="2185988"/>
          <p14:tracePt t="14994" x="2316163" y="2185988"/>
          <p14:tracePt t="15001" x="2351088" y="2173288"/>
          <p14:tracePt t="15008" x="2363788" y="2162175"/>
          <p14:tracePt t="15015" x="2398713" y="2149475"/>
          <p14:tracePt t="15023" x="2422525" y="2149475"/>
          <p14:tracePt t="15031" x="2457450" y="2138363"/>
          <p14:tracePt t="15040" x="2481263" y="2125663"/>
          <p14:tracePt t="15048" x="2505075" y="2114550"/>
          <p14:tracePt t="15056" x="2541588" y="2114550"/>
          <p14:tracePt t="15064" x="2589213" y="2101850"/>
          <p14:tracePt t="15072" x="2613025" y="2101850"/>
          <p14:tracePt t="15081" x="2624138" y="2101850"/>
          <p14:tracePt t="15089" x="2647950" y="2101850"/>
          <p14:tracePt t="15097" x="2660650" y="2101850"/>
          <p14:tracePt t="15106" x="2684463" y="2101850"/>
          <p14:tracePt t="15106" x="2708275" y="2101850"/>
          <p14:tracePt t="15120" x="2732088" y="2101850"/>
          <p14:tracePt t="15127" x="2743200" y="2114550"/>
          <p14:tracePt t="15134" x="2754313" y="2125663"/>
          <p14:tracePt t="15141" x="2767013" y="2125663"/>
          <p14:tracePt t="15148" x="2778125" y="2138363"/>
          <p14:tracePt t="15156" x="2778125" y="2149475"/>
          <p14:tracePt t="15164" x="2790825" y="2162175"/>
          <p14:tracePt t="15172" x="2801938" y="2173288"/>
          <p14:tracePt t="15180" x="2814638" y="2185988"/>
          <p14:tracePt t="15189" x="2814638" y="2197100"/>
          <p14:tracePt t="15197" x="2814638" y="2220913"/>
          <p14:tracePt t="15198" x="2825750" y="2244725"/>
          <p14:tracePt t="15206" x="2825750" y="2257425"/>
          <p14:tracePt t="15214" x="2825750" y="2281238"/>
          <p14:tracePt t="15222" x="2838450" y="2305050"/>
          <p14:tracePt t="15230" x="2838450" y="2316163"/>
          <p14:tracePt t="15239" x="2838450" y="2352675"/>
          <p14:tracePt t="15240" x="2838450" y="2363788"/>
          <p14:tracePt t="15247" x="2838450" y="2387600"/>
          <p14:tracePt t="15255" x="2838450" y="2411413"/>
          <p14:tracePt t="15264" x="2838450" y="2422525"/>
          <p14:tracePt t="15272" x="2838450" y="2446338"/>
          <p14:tracePt t="15281" x="2838450" y="2470150"/>
          <p14:tracePt t="15289" x="2838450" y="2506663"/>
          <p14:tracePt t="15297" x="2825750" y="2541588"/>
          <p14:tracePt t="15305" x="2814638" y="2554288"/>
          <p14:tracePt t="15314" x="2814638" y="2578100"/>
          <p14:tracePt t="15322" x="2801938" y="2601913"/>
          <p14:tracePt t="15331" x="2778125" y="2613025"/>
          <p14:tracePt t="15331" x="2767013" y="2625725"/>
          <p14:tracePt t="15338" x="2743200" y="2636838"/>
          <p14:tracePt t="15347" x="2732088" y="2649538"/>
          <p14:tracePt t="15355" x="2708275" y="2649538"/>
          <p14:tracePt t="15364" x="2684463" y="2660650"/>
          <p14:tracePt t="15372" x="2671763" y="2673350"/>
          <p14:tracePt t="15373" x="2647950" y="2673350"/>
          <p14:tracePt t="15380" x="2624138" y="2673350"/>
          <p14:tracePt t="15389" x="2613025" y="2673350"/>
          <p14:tracePt t="15397" x="2589213" y="2673350"/>
          <p14:tracePt t="15405" x="2565400" y="2673350"/>
          <p14:tracePt t="15413" x="2541588" y="2673350"/>
          <p14:tracePt t="15422" x="2505075" y="2673350"/>
          <p14:tracePt t="15430" x="2481263" y="2673350"/>
          <p14:tracePt t="15439" x="2470150" y="2673350"/>
          <p14:tracePt t="15451" x="2457450" y="2673350"/>
          <p14:tracePt t="15464" x="2457450" y="2660650"/>
          <p14:tracePt t="15486" x="2470150" y="2649538"/>
          <p14:tracePt t="15493" x="2493963" y="2649538"/>
          <p14:tracePt t="15500" x="2517775" y="2636838"/>
          <p14:tracePt t="15506" x="2565400" y="2613025"/>
          <p14:tracePt t="15514" x="2600325" y="2601913"/>
          <p14:tracePt t="15521" x="2684463" y="2589213"/>
          <p14:tracePt t="15528" x="2790825" y="2578100"/>
          <p14:tracePt t="15535" x="2933700" y="2541588"/>
          <p14:tracePt t="15542" x="3051175" y="2530475"/>
          <p14:tracePt t="15549" x="3194050" y="2506663"/>
          <p14:tracePt t="15556" x="3313113" y="2482850"/>
          <p14:tracePt t="15563" x="3419475" y="2482850"/>
          <p14:tracePt t="15571" x="3503613" y="2470150"/>
          <p14:tracePt t="15580" x="3562350" y="2459038"/>
          <p14:tracePt t="15588" x="3609975" y="2459038"/>
          <p14:tracePt t="15596" x="3646488" y="2446338"/>
          <p14:tracePt t="15605" x="3692525" y="2446338"/>
          <p14:tracePt t="15613" x="3729038" y="2446338"/>
          <p14:tracePt t="15626" x="3752850" y="2446338"/>
          <p14:tracePt t="15633" x="3763963" y="2446338"/>
          <p14:tracePt t="15640" x="3776663" y="2446338"/>
          <p14:tracePt t="15647" x="3787775" y="2446338"/>
          <p14:tracePt t="15655" x="3800475" y="2446338"/>
          <p14:tracePt t="15663" x="3811588" y="2446338"/>
          <p14:tracePt t="15671" x="3824288" y="2459038"/>
          <p14:tracePt t="15680" x="3835400" y="2470150"/>
          <p14:tracePt t="15688" x="3859213" y="2470150"/>
          <p14:tracePt t="15689" x="3871913" y="2482850"/>
          <p14:tracePt t="15696" x="3883025" y="2482850"/>
          <p14:tracePt t="15704" x="3895725" y="2493963"/>
          <p14:tracePt t="15713" x="3919538" y="2506663"/>
          <p14:tracePt t="15725" x="3943350" y="2517775"/>
          <p14:tracePt t="15732" x="3965575" y="2530475"/>
          <p14:tracePt t="15739" x="3965575" y="2541588"/>
          <p14:tracePt t="15746" x="3989388" y="2554288"/>
          <p14:tracePt t="15754" x="4002088" y="2565400"/>
          <p14:tracePt t="15763" x="4013200" y="2578100"/>
          <p14:tracePt t="15771" x="4037013" y="2589213"/>
          <p14:tracePt t="15780" x="4060825" y="2601913"/>
          <p14:tracePt t="15789" x="4084638" y="2613025"/>
          <p14:tracePt t="15796" x="4108450" y="2625725"/>
          <p14:tracePt t="15804" x="4108450" y="2636838"/>
          <p14:tracePt t="15813" x="4132263" y="2636838"/>
          <p14:tracePt t="15821" x="4156075" y="2636838"/>
          <p14:tracePt t="15829" x="4168775" y="2649538"/>
          <p14:tracePt t="15830" x="4192588" y="2660650"/>
          <p14:tracePt t="15838" x="4216400" y="2673350"/>
          <p14:tracePt t="15852" x="4227513" y="2673350"/>
          <p14:tracePt t="15859" x="4251325" y="2684463"/>
          <p14:tracePt t="15866" x="4275138" y="2684463"/>
          <p14:tracePt t="15873" x="4275138" y="2697163"/>
          <p14:tracePt t="15881" x="4298950" y="2697163"/>
          <p14:tracePt t="15888" x="4310063" y="2697163"/>
          <p14:tracePt t="15896" x="4322763" y="2697163"/>
          <p14:tracePt t="15904" x="4333875" y="2697163"/>
          <p14:tracePt t="15913" x="4346575" y="2697163"/>
          <p14:tracePt t="15921" x="4357688" y="2697163"/>
          <p14:tracePt t="15929" x="4370388" y="2697163"/>
          <p14:tracePt t="15938" x="4394200" y="2697163"/>
          <p14:tracePt t="15946" x="4405313" y="2697163"/>
          <p14:tracePt t="15958" x="4418013" y="2697163"/>
          <p14:tracePt t="15965" x="4441825" y="2697163"/>
          <p14:tracePt t="15979" x="4452938" y="2697163"/>
          <p14:tracePt t="15986" x="4465638" y="2697163"/>
          <p14:tracePt t="15993" x="4476750" y="2697163"/>
          <p14:tracePt t="16000" x="4489450" y="2697163"/>
          <p14:tracePt t="16007" x="4500563" y="2697163"/>
          <p14:tracePt t="16014" x="4513263" y="2697163"/>
          <p14:tracePt t="16021" x="4524375" y="2697163"/>
          <p14:tracePt t="16029" x="4537075" y="2697163"/>
          <p14:tracePt t="16043" x="4560888" y="2697163"/>
          <p14:tracePt t="16049" x="4572000" y="2697163"/>
          <p14:tracePt t="16063" x="4583113" y="2697163"/>
          <p14:tracePt t="16077" x="4595813" y="2697163"/>
          <p14:tracePt t="16106" x="4606925" y="2697163"/>
          <p14:tracePt t="16119" x="4619625" y="2697163"/>
          <p14:tracePt t="16141" x="4619625" y="2684463"/>
          <p14:tracePt t="16190" x="4619625" y="2673350"/>
          <p14:tracePt t="16225" x="4619625" y="2660650"/>
          <p14:tracePt t="16274" x="4619625" y="2649538"/>
          <p14:tracePt t="16324" x="4630738" y="2636838"/>
          <p14:tracePt t="16344" x="4630738" y="2625725"/>
          <p14:tracePt t="16351" x="4643438" y="2625725"/>
          <p14:tracePt t="16358" x="4654550" y="2613025"/>
          <p14:tracePt t="16372" x="4678363" y="2613025"/>
          <p14:tracePt t="16379" x="4691063" y="2613025"/>
          <p14:tracePt t="16393" x="4702175" y="2601913"/>
          <p14:tracePt t="16400" x="4725988" y="2601913"/>
          <p14:tracePt t="16407" x="4738688" y="2589213"/>
          <p14:tracePt t="16414" x="4762500" y="2578100"/>
          <p14:tracePt t="16421" x="4773613" y="2578100"/>
          <p14:tracePt t="16428" x="4773613" y="2565400"/>
          <p14:tracePt t="16437" x="4797425" y="2565400"/>
          <p14:tracePt t="16445" x="4810125" y="2565400"/>
          <p14:tracePt t="16456" x="4821238" y="2565400"/>
          <p14:tracePt t="16463" x="4833938" y="2554288"/>
          <p14:tracePt t="16478" x="4833938" y="2541588"/>
          <p14:tracePt t="16484" x="4845050" y="2541588"/>
          <p14:tracePt t="16527" x="4845050" y="2530475"/>
          <p14:tracePt t="16555" x="4833938" y="2530475"/>
          <p14:tracePt t="16562" x="4821238" y="2530475"/>
          <p14:tracePt t="16569" x="4810125" y="2530475"/>
          <p14:tracePt t="16576" x="4786313" y="2530475"/>
          <p14:tracePt t="16583" x="4773613" y="2530475"/>
          <p14:tracePt t="16590" x="4738688" y="2530475"/>
          <p14:tracePt t="16597" x="4702175" y="2530475"/>
          <p14:tracePt t="16604" x="4667250" y="2541588"/>
          <p14:tracePt t="16611" x="4643438" y="2541588"/>
          <p14:tracePt t="16620" x="4606925" y="2554288"/>
          <p14:tracePt t="16628" x="4560888" y="2554288"/>
          <p14:tracePt t="16636" x="4513263" y="2565400"/>
          <p14:tracePt t="16644" x="4489450" y="2565400"/>
          <p14:tracePt t="16653" x="4418013" y="2565400"/>
          <p14:tracePt t="16661" x="4394200" y="2565400"/>
          <p14:tracePt t="16670" x="4370388" y="2565400"/>
          <p14:tracePt t="16678" x="4346575" y="2565400"/>
          <p14:tracePt t="16688" x="4333875" y="2565400"/>
          <p14:tracePt t="16695" x="4322763" y="2565400"/>
          <p14:tracePt t="16709" x="4310063" y="2565400"/>
          <p14:tracePt t="16723" x="4298950" y="2565400"/>
          <p14:tracePt t="16730" x="4298950" y="2578100"/>
          <p14:tracePt t="16758" x="4286250" y="2578100"/>
          <p14:tracePt t="16765" x="4275138" y="2578100"/>
          <p14:tracePt t="16772" x="4264025" y="2578100"/>
          <p14:tracePt t="16779" x="4251325" y="2578100"/>
          <p14:tracePt t="16786" x="4240213" y="2578100"/>
          <p14:tracePt t="16793" x="4227513" y="2578100"/>
          <p14:tracePt t="16800" x="4203700" y="2589213"/>
          <p14:tracePt t="16807" x="4168775" y="2589213"/>
          <p14:tracePt t="16814" x="4156075" y="2589213"/>
          <p14:tracePt t="16821" x="4132263" y="2589213"/>
          <p14:tracePt t="16828" x="4097338" y="2589213"/>
          <p14:tracePt t="16836" x="4073525" y="2589213"/>
          <p14:tracePt t="16844" x="4037013" y="2601913"/>
          <p14:tracePt t="16852" x="3989388" y="2601913"/>
          <p14:tracePt t="16861" x="3954463" y="2613025"/>
          <p14:tracePt t="16869" x="3930650" y="2613025"/>
          <p14:tracePt t="16878" x="3859213" y="2625725"/>
          <p14:tracePt t="16886" x="3824288" y="2625725"/>
          <p14:tracePt t="16894" x="3787775" y="2636838"/>
          <p14:tracePt t="16902" x="3752850" y="2649538"/>
          <p14:tracePt t="16911" x="3729038" y="2649538"/>
          <p14:tracePt t="16920" x="3668713" y="2673350"/>
          <p14:tracePt t="16927" x="3633788" y="2684463"/>
          <p14:tracePt t="16936" x="3609975" y="2708275"/>
          <p14:tracePt t="16944" x="3586163" y="2720975"/>
          <p14:tracePt t="16953" x="3562350" y="2732088"/>
          <p14:tracePt t="16961" x="3527425" y="2743200"/>
          <p14:tracePt t="16969" x="3490913" y="2779713"/>
          <p14:tracePt t="16977" x="3455988" y="2790825"/>
          <p14:tracePt t="16986" x="3432175" y="2814638"/>
          <p14:tracePt t="16994" x="3408363" y="2838450"/>
          <p14:tracePt t="17002" x="3395663" y="2862263"/>
          <p14:tracePt t="17011" x="3349625" y="2909888"/>
          <p14:tracePt t="17019" x="3313113" y="2933700"/>
          <p14:tracePt t="17027" x="3289300" y="2957513"/>
          <p14:tracePt t="17036" x="3265488" y="2981325"/>
          <p14:tracePt t="17044" x="3241675" y="2994025"/>
          <p14:tracePt t="17052" x="3206750" y="3017838"/>
          <p14:tracePt t="17053" x="3182938" y="3041650"/>
          <p14:tracePt t="17061" x="3146425" y="3065463"/>
          <p14:tracePt t="17069" x="3135313" y="3100388"/>
          <p14:tracePt t="17077" x="3098800" y="3124200"/>
          <p14:tracePt t="17085" x="3063875" y="3135313"/>
          <p14:tracePt t="17094" x="3040063" y="3159125"/>
          <p14:tracePt t="17103" x="2981325" y="3206750"/>
          <p14:tracePt t="17111" x="2944813" y="3230563"/>
          <p14:tracePt t="17119" x="2909888" y="3267075"/>
          <p14:tracePt t="17127" x="2873375" y="3290888"/>
          <p14:tracePt t="17135" x="2838450" y="3302000"/>
          <p14:tracePt t="17144" x="2801938" y="3314700"/>
          <p14:tracePt t="17144" x="2778125" y="3338513"/>
          <p14:tracePt t="17152" x="2743200" y="3349625"/>
          <p14:tracePt t="17160" x="2708275" y="3373438"/>
          <p14:tracePt t="17169" x="2671763" y="3397250"/>
          <p14:tracePt t="17177" x="2660650" y="3409950"/>
          <p14:tracePt t="17185" x="2624138" y="3421063"/>
          <p14:tracePt t="17194" x="2565400" y="3444875"/>
          <p14:tracePt t="17202" x="2552700" y="3455988"/>
          <p14:tracePt t="17210" x="2517775" y="3468688"/>
          <p14:tracePt t="17219" x="2493963" y="3479800"/>
          <p14:tracePt t="17227" x="2481263" y="3479800"/>
          <p14:tracePt t="17236" x="2435225" y="3492500"/>
          <p14:tracePt t="17243" x="2411413" y="3492500"/>
          <p14:tracePt t="17252" x="2387600" y="3492500"/>
          <p14:tracePt t="17260" x="2363788" y="3492500"/>
          <p14:tracePt t="17269" x="2351088" y="3492500"/>
          <p14:tracePt t="17277" x="2316163" y="3492500"/>
          <p14:tracePt t="17278" x="2292350" y="3492500"/>
          <p14:tracePt t="17285" x="2279650" y="3492500"/>
          <p14:tracePt t="17293" x="2255838" y="3479800"/>
          <p14:tracePt t="17302" x="2244725" y="3479800"/>
          <p14:tracePt t="17310" x="2220913" y="3479800"/>
          <p14:tracePt t="17318" x="2197100" y="3479800"/>
          <p14:tracePt t="17327" x="2160588" y="3468688"/>
          <p14:tracePt t="17335" x="2125663" y="3455988"/>
          <p14:tracePt t="17344" x="2101850" y="3455988"/>
          <p14:tracePt t="17352" x="2078038" y="3455988"/>
          <p14:tracePt t="17360" x="2043113" y="3455988"/>
          <p14:tracePt t="17369" x="1995488" y="3455988"/>
          <p14:tracePt t="17377" x="1971675" y="3455988"/>
          <p14:tracePt t="17385" x="1947863" y="3455988"/>
          <p14:tracePt t="17393" x="1924050" y="3455988"/>
          <p14:tracePt t="17401" x="1900238" y="3455988"/>
          <p14:tracePt t="17410" x="1876425" y="3455988"/>
          <p14:tracePt t="17411" x="1839913" y="3455988"/>
          <p14:tracePt t="17418" x="1828800" y="3455988"/>
          <p14:tracePt t="17426" x="1804988" y="3444875"/>
          <p14:tracePt t="17435" x="1781175" y="3444875"/>
          <p14:tracePt t="17443" x="1770063" y="3444875"/>
          <p14:tracePt t="17452" x="1757363" y="3444875"/>
          <p14:tracePt t="17460" x="1746250" y="3432175"/>
          <p14:tracePt t="17468" x="1733550" y="3432175"/>
          <p14:tracePt t="17476" x="1733550" y="3421063"/>
          <p14:tracePt t="17488" x="1733550" y="3397250"/>
          <p14:tracePt t="17495" x="1733550" y="3386138"/>
          <p14:tracePt t="17510" x="1733550" y="3373438"/>
          <p14:tracePt t="17517" x="1733550" y="3349625"/>
          <p14:tracePt t="17531" x="1746250" y="3338513"/>
          <p14:tracePt t="17538" x="1757363" y="3325813"/>
          <p14:tracePt t="17544" x="1770063" y="3325813"/>
          <p14:tracePt t="17552" x="1781175" y="3314700"/>
          <p14:tracePt t="17559" x="1793875" y="3314700"/>
          <p14:tracePt t="17566" x="1793875" y="3302000"/>
          <p14:tracePt t="17573" x="1817688" y="3290888"/>
          <p14:tracePt t="17580" x="1828800" y="3290888"/>
          <p14:tracePt t="17594" x="1852613" y="3278188"/>
          <p14:tracePt t="17601" x="1863725" y="3278188"/>
          <p14:tracePt t="17615" x="1876425" y="3267075"/>
          <p14:tracePt t="17622" x="1900238" y="3254375"/>
          <p14:tracePt t="17636" x="1924050" y="3254375"/>
          <p14:tracePt t="17643" x="1935163" y="3243263"/>
          <p14:tracePt t="17650" x="1947863" y="3230563"/>
          <p14:tracePt t="17657" x="1971675" y="3230563"/>
          <p14:tracePt t="17664" x="1995488" y="3219450"/>
          <p14:tracePt t="17671" x="2019300" y="3206750"/>
          <p14:tracePt t="17678" x="2043113" y="3195638"/>
          <p14:tracePt t="17685" x="2078038" y="3195638"/>
          <p14:tracePt t="17693" x="2090738" y="3182938"/>
          <p14:tracePt t="17701" x="2125663" y="3182938"/>
          <p14:tracePt t="17709" x="2149475" y="3171825"/>
          <p14:tracePt t="17718" x="2173288" y="3159125"/>
          <p14:tracePt t="17726" x="2184400" y="3148013"/>
          <p14:tracePt t="17727" x="2208213" y="3148013"/>
          <p14:tracePt t="17734" x="2220913" y="3135313"/>
          <p14:tracePt t="17755" x="2232025" y="3135313"/>
          <p14:tracePt t="17776" x="2220913" y="3135313"/>
          <p14:tracePt t="17783" x="2197100" y="3135313"/>
          <p14:tracePt t="17790" x="2173288" y="3135313"/>
          <p14:tracePt t="17797" x="2125663" y="3135313"/>
          <p14:tracePt t="17804" x="2030413" y="3148013"/>
          <p14:tracePt t="17811" x="1876425" y="3159125"/>
          <p14:tracePt t="17818" x="1651000" y="3195638"/>
          <p14:tracePt t="17826" x="1330325" y="3254375"/>
          <p14:tracePt t="17834" x="973138" y="3349625"/>
          <p14:tracePt t="17843" x="736600" y="3397250"/>
          <p14:tracePt t="17851" x="558800" y="3444875"/>
          <p14:tracePt t="17859" x="392113" y="3492500"/>
          <p14:tracePt t="17860" x="273050" y="3527425"/>
          <p14:tracePt t="17867" x="201613" y="3575050"/>
          <p14:tracePt t="17876" x="142875" y="3587750"/>
          <p14:tracePt t="17884" x="106363" y="3611563"/>
          <p14:tracePt t="17892" x="95250" y="3611563"/>
          <p14:tracePt t="17901" x="82550" y="3622675"/>
          <p14:tracePt t="17909" x="71438" y="3635375"/>
          <p14:tracePt t="17924" x="71438" y="3646488"/>
          <p14:tracePt t="17938" x="82550" y="3659188"/>
          <p14:tracePt t="17945" x="95250" y="3659188"/>
          <p14:tracePt t="17959" x="119063" y="3659188"/>
          <p14:tracePt t="17966" x="142875" y="3659188"/>
          <p14:tracePt t="17980" x="166688" y="3659188"/>
          <p14:tracePt t="17987" x="190500" y="3659188"/>
          <p14:tracePt t="17994" x="238125" y="3659188"/>
          <p14:tracePt t="18001" x="296863" y="3659188"/>
          <p14:tracePt t="18008" x="403225" y="3659188"/>
          <p14:tracePt t="18015" x="534988" y="3659188"/>
          <p14:tracePt t="18022" x="676275" y="3659188"/>
          <p14:tracePt t="18029" x="819150" y="3659188"/>
          <p14:tracePt t="18036" x="949325" y="3659188"/>
          <p14:tracePt t="18043" x="1068388" y="3659188"/>
          <p14:tracePt t="18050" x="1152525" y="3635375"/>
          <p14:tracePt t="18059" x="1222375" y="3635375"/>
          <p14:tracePt t="18067" x="1282700" y="3611563"/>
          <p14:tracePt t="18076" x="1330325" y="3598863"/>
          <p14:tracePt t="18084" x="1377950" y="3575050"/>
          <p14:tracePt t="18093" x="1460500" y="3540125"/>
          <p14:tracePt t="18100" x="1508125" y="3516313"/>
          <p14:tracePt t="18109" x="1579563" y="3492500"/>
          <p14:tracePt t="18117" x="1627188" y="3468688"/>
          <p14:tracePt t="18126" x="1674813" y="3455988"/>
          <p14:tracePt t="18134" x="1722438" y="3432175"/>
          <p14:tracePt t="18134" x="1793875" y="3409950"/>
          <p14:tracePt t="18142" x="1817688" y="3397250"/>
          <p14:tracePt t="18150" x="1863725" y="3373438"/>
          <p14:tracePt t="18159" x="1911350" y="3362325"/>
          <p14:tracePt t="18167" x="1947863" y="3338513"/>
          <p14:tracePt t="18175" x="1971675" y="3325813"/>
          <p14:tracePt t="18176" x="1995488" y="3314700"/>
          <p14:tracePt t="18184" x="2019300" y="3302000"/>
          <p14:tracePt t="18192" x="2043113" y="3302000"/>
          <p14:tracePt t="18201" x="2054225" y="3290888"/>
          <p14:tracePt t="18209" x="2066925" y="3290888"/>
          <p14:tracePt t="18217" x="2090738" y="3290888"/>
          <p14:tracePt t="18225" x="2101850" y="3290888"/>
          <p14:tracePt t="18234" x="2114550" y="3290888"/>
          <p14:tracePt t="18242" x="2125663" y="3290888"/>
          <p14:tracePt t="18268" x="2136775" y="3290888"/>
          <p14:tracePt t="18324" x="2125663" y="3290888"/>
          <p14:tracePt t="18338" x="2114550" y="3290888"/>
          <p14:tracePt t="18345" x="2101850" y="3290888"/>
          <p14:tracePt t="18359" x="2090738" y="3290888"/>
          <p14:tracePt t="18366" x="2078038" y="3290888"/>
          <p14:tracePt t="18394" x="2066925" y="3290888"/>
          <p14:tracePt t="18408" x="2054225" y="3290888"/>
          <p14:tracePt t="18479" x="2066925" y="3290888"/>
          <p14:tracePt t="18500" x="2066925" y="3278188"/>
          <p14:tracePt t="18514" x="2078038" y="3278188"/>
          <p14:tracePt t="18520" x="2090738" y="3278188"/>
          <p14:tracePt t="18541" x="2101850" y="3278188"/>
          <p14:tracePt t="18549" x="2114550" y="3278188"/>
          <p14:tracePt t="18555" x="2125663" y="3278188"/>
          <p14:tracePt t="18570" x="2125663" y="3267075"/>
          <p14:tracePt t="18576" x="2136775" y="3267075"/>
          <p14:tracePt t="18584" x="2149475" y="3267075"/>
          <p14:tracePt t="18598" x="2160588" y="3267075"/>
          <p14:tracePt t="18605" x="2173288" y="3267075"/>
          <p14:tracePt t="18626" x="2184400" y="3267075"/>
          <p14:tracePt t="18640" x="2197100" y="3267075"/>
          <p14:tracePt t="18654" x="2208213" y="3267075"/>
          <p14:tracePt t="18710" x="2208213" y="3254375"/>
          <p14:tracePt t="18738" x="2197100" y="3254375"/>
          <p14:tracePt t="18752" x="2184400" y="3254375"/>
          <p14:tracePt t="18787" x="2173288" y="3254375"/>
          <p14:tracePt t="18801" x="2160588" y="3254375"/>
          <p14:tracePt t="18822" x="2149475" y="3254375"/>
          <p14:tracePt t="18837" x="2136775" y="32543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9- How many reservations have a booking status of "Confirmed"?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4F850-C1D2-FEC4-0659-41908D0C1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46" y="1559892"/>
            <a:ext cx="6689416" cy="16178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DBB0AF-24E0-FD79-3827-A18EBB8B8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33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3"/>
    </mc:Choice>
    <mc:Fallback xmlns="">
      <p:transition spd="slow" advTm="46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46" x="2149475" y="3206750"/>
          <p14:tracePt t="4553" x="2197100" y="3076575"/>
          <p14:tracePt t="4570" x="2316163" y="2862263"/>
          <p14:tracePt t="4578" x="2363788" y="2779713"/>
          <p14:tracePt t="4587" x="2422525" y="2684463"/>
          <p14:tracePt t="4588" x="2481263" y="2613025"/>
          <p14:tracePt t="4595" x="2552700" y="2530475"/>
          <p14:tracePt t="4603" x="2613025" y="2459038"/>
          <p14:tracePt t="4612" x="2684463" y="2387600"/>
          <p14:tracePt t="4620" x="2743200" y="2316163"/>
          <p14:tracePt t="4628" x="2814638" y="2233613"/>
          <p14:tracePt t="4637" x="2981325" y="2066925"/>
          <p14:tracePt t="4645" x="3051175" y="1995488"/>
          <p14:tracePt t="4654" x="3122613" y="1936750"/>
          <p14:tracePt t="4662" x="3217863" y="1865313"/>
          <p14:tracePt t="4670" x="3289300" y="1828800"/>
          <p14:tracePt t="4678" x="3371850" y="1770063"/>
          <p14:tracePt t="4679" x="3443288" y="1711325"/>
          <p14:tracePt t="4687" x="3538538" y="1663700"/>
          <p14:tracePt t="4695" x="3609975" y="1627188"/>
          <p14:tracePt t="4703" x="3681413" y="1568450"/>
          <p14:tracePt t="4712" x="3740150" y="1520825"/>
          <p14:tracePt t="4720" x="3800475" y="1497013"/>
          <p14:tracePt t="4728" x="3895725" y="1436688"/>
          <p14:tracePt t="4736" x="3930650" y="1401763"/>
          <p14:tracePt t="4745" x="3965575" y="1377950"/>
          <p14:tracePt t="4753" x="3978275" y="1366838"/>
          <p14:tracePt t="4762" x="4002088" y="1343025"/>
          <p14:tracePt t="4770" x="4037013" y="1343025"/>
          <p14:tracePt t="4770" x="4060825" y="1319213"/>
          <p14:tracePt t="4778" x="4060825" y="1306513"/>
          <p14:tracePt t="4786" x="4084638" y="1295400"/>
          <p14:tracePt t="4795" x="4108450" y="1282700"/>
          <p14:tracePt t="4806" x="4132263" y="1282700"/>
          <p14:tracePt t="4813" x="4144963" y="1271588"/>
          <p14:tracePt t="4820" x="4144963" y="1258888"/>
          <p14:tracePt t="4828" x="4156075" y="1258888"/>
          <p14:tracePt t="4836" x="4168775" y="1247775"/>
          <p14:tracePt t="4844" x="4179888" y="1247775"/>
          <p14:tracePt t="4853" x="4179888" y="1235075"/>
          <p14:tracePt t="4862" x="4179888" y="1223963"/>
          <p14:tracePt t="4870" x="4192588" y="1223963"/>
          <p14:tracePt t="4878" x="4192588" y="1211263"/>
          <p14:tracePt t="4887" x="4203700" y="1187450"/>
          <p14:tracePt t="4897" x="4203700" y="1176338"/>
          <p14:tracePt t="4904" x="4203700" y="1163638"/>
          <p14:tracePt t="4911" x="4216400" y="1152525"/>
          <p14:tracePt t="4919" x="4216400" y="1139825"/>
          <p14:tracePt t="4928" x="4216400" y="1128713"/>
          <p14:tracePt t="4939" x="4216400" y="1116013"/>
          <p14:tracePt t="4953" x="4216400" y="1104900"/>
          <p14:tracePt t="4960" x="4216400" y="1092200"/>
          <p14:tracePt t="4981" x="4216400" y="1081088"/>
          <p14:tracePt t="4988" x="4216400" y="1068388"/>
          <p14:tracePt t="5002" x="4216400" y="1057275"/>
          <p14:tracePt t="5009" x="4216400" y="1044575"/>
          <p14:tracePt t="5023" x="4216400" y="1033463"/>
          <p14:tracePt t="5030" x="4216400" y="1022350"/>
          <p14:tracePt t="5037" x="4216400" y="1009650"/>
          <p14:tracePt t="5044" x="4216400" y="998538"/>
          <p14:tracePt t="5051" x="4216400" y="985838"/>
          <p14:tracePt t="5058" x="4216400" y="962025"/>
          <p14:tracePt t="5066" x="4216400" y="950913"/>
          <p14:tracePt t="5073" x="4216400" y="938213"/>
          <p14:tracePt t="5079" x="4227513" y="914400"/>
          <p14:tracePt t="5086" x="4240213" y="914400"/>
          <p14:tracePt t="5094" x="4240213" y="903288"/>
          <p14:tracePt t="5103" x="4251325" y="890588"/>
          <p14:tracePt t="5111" x="4264025" y="879475"/>
          <p14:tracePt t="5119" x="4275138" y="866775"/>
          <p14:tracePt t="5127" x="4286250" y="866775"/>
          <p14:tracePt t="5136" x="4310063" y="855663"/>
          <p14:tracePt t="5144" x="4322763" y="842963"/>
          <p14:tracePt t="5152" x="4346575" y="831850"/>
          <p14:tracePt t="5161" x="4370388" y="831850"/>
          <p14:tracePt t="5169" x="4405313" y="819150"/>
          <p14:tracePt t="5177" x="4441825" y="819150"/>
          <p14:tracePt t="5186" x="4465638" y="819150"/>
          <p14:tracePt t="5194" x="4489450" y="819150"/>
          <p14:tracePt t="5202" x="4513263" y="819150"/>
          <p14:tracePt t="5210" x="4524375" y="819150"/>
          <p14:tracePt t="5219" x="4548188" y="819150"/>
          <p14:tracePt t="5220" x="4560888" y="819150"/>
          <p14:tracePt t="5227" x="4572000" y="819150"/>
          <p14:tracePt t="5235" x="4583113" y="819150"/>
          <p14:tracePt t="5244" x="4595813" y="819150"/>
          <p14:tracePt t="5252" x="4606925" y="819150"/>
          <p14:tracePt t="5262" x="4619625" y="819150"/>
          <p14:tracePt t="5276" x="4630738" y="819150"/>
          <p14:tracePt t="5599" x="4654550" y="819150"/>
          <p14:tracePt t="5606" x="4702175" y="819150"/>
          <p14:tracePt t="5613" x="4749800" y="819150"/>
          <p14:tracePt t="5620" x="4786313" y="808038"/>
          <p14:tracePt t="5627" x="4833938" y="808038"/>
          <p14:tracePt t="5635" x="4868863" y="808038"/>
          <p14:tracePt t="5643" x="4903788" y="795338"/>
          <p14:tracePt t="5651" x="4927600" y="795338"/>
          <p14:tracePt t="5660" x="4951413" y="784225"/>
          <p14:tracePt t="5668" x="4987925" y="784225"/>
          <p14:tracePt t="5669" x="4999038" y="771525"/>
          <p14:tracePt t="5676" x="5011738" y="771525"/>
          <p14:tracePt t="5685" x="5035550" y="771525"/>
          <p14:tracePt t="5697" x="5059363" y="771525"/>
          <p14:tracePt t="5711" x="5070475" y="771525"/>
          <p14:tracePt t="5718" x="5083175" y="771525"/>
          <p14:tracePt t="5726" x="5094288" y="771525"/>
          <p14:tracePt t="5732" x="5106988" y="771525"/>
          <p14:tracePt t="5739" x="5118100" y="771525"/>
          <p14:tracePt t="5747" x="5130800" y="771525"/>
          <p14:tracePt t="5760" x="5141913" y="771525"/>
          <p14:tracePt t="5767" x="5154613" y="771525"/>
          <p14:tracePt t="5782" x="5178425" y="771525"/>
          <p14:tracePt t="5789" x="5189538" y="771525"/>
          <p14:tracePt t="5803" x="5200650" y="771525"/>
          <p14:tracePt t="5810" x="5224463" y="771525"/>
          <p14:tracePt t="5824" x="5237163" y="771525"/>
          <p14:tracePt t="5831" x="5248275" y="771525"/>
          <p14:tracePt t="5845" x="5260975" y="771525"/>
          <p14:tracePt t="5852" x="5272088" y="771525"/>
          <p14:tracePt t="5873" x="5284788" y="771525"/>
          <p14:tracePt t="5880" x="5295900" y="771525"/>
          <p14:tracePt t="5887" x="5308600" y="771525"/>
          <p14:tracePt t="5901" x="5319713" y="771525"/>
          <p14:tracePt t="5908" x="5332413" y="771525"/>
          <p14:tracePt t="5915" x="5332413" y="784225"/>
          <p14:tracePt t="5923" x="5343525" y="784225"/>
          <p14:tracePt t="5930" x="5356225" y="784225"/>
          <p14:tracePt t="5937" x="5367338" y="784225"/>
          <p14:tracePt t="5944" x="5380038" y="784225"/>
          <p14:tracePt t="5951" x="5391150" y="795338"/>
          <p14:tracePt t="5965" x="5403850" y="808038"/>
          <p14:tracePt t="5972" x="5414963" y="808038"/>
          <p14:tracePt t="5979" x="5427663" y="808038"/>
          <p14:tracePt t="5986" x="5438775" y="808038"/>
          <p14:tracePt t="6000" x="5451475" y="819150"/>
          <p14:tracePt t="6007" x="5462588" y="819150"/>
          <p14:tracePt t="6014" x="5475288" y="819150"/>
          <p14:tracePt t="6021" x="5486400" y="819150"/>
          <p14:tracePt t="6028" x="5497513" y="819150"/>
          <p14:tracePt t="6035" x="5497513" y="831850"/>
          <p14:tracePt t="6043" x="5510213" y="831850"/>
          <p14:tracePt t="6050" x="5510213" y="842963"/>
          <p14:tracePt t="6059" x="5521325" y="842963"/>
          <p14:tracePt t="6067" x="5521325" y="855663"/>
          <p14:tracePt t="6076" x="5534025" y="855663"/>
          <p14:tracePt t="6077" x="5545138" y="855663"/>
          <p14:tracePt t="6084" x="5557838" y="855663"/>
          <p14:tracePt t="6099" x="5557838" y="866775"/>
          <p14:tracePt t="6113" x="5557838" y="879475"/>
          <p14:tracePt t="6120" x="5568950" y="879475"/>
          <p14:tracePt t="6134" x="5581650" y="879475"/>
          <p14:tracePt t="6162" x="5592763" y="890588"/>
          <p14:tracePt t="6176" x="5605463" y="890588"/>
          <p14:tracePt t="6183" x="5616575" y="903288"/>
          <p14:tracePt t="6204" x="5629275" y="914400"/>
          <p14:tracePt t="6218" x="5640388" y="914400"/>
          <p14:tracePt t="6232" x="5653088" y="927100"/>
          <p14:tracePt t="6239" x="5664200" y="927100"/>
          <p14:tracePt t="6246" x="5676900" y="927100"/>
          <p14:tracePt t="6253" x="5676900" y="938213"/>
          <p14:tracePt t="6267" x="5688013" y="938213"/>
          <p14:tracePt t="6274" x="5700713" y="938213"/>
          <p14:tracePt t="6288" x="5711825" y="950913"/>
          <p14:tracePt t="6295" x="5724525" y="950913"/>
          <p14:tracePt t="6302" x="5724525" y="962025"/>
          <p14:tracePt t="6309" x="5735638" y="962025"/>
          <p14:tracePt t="6323" x="5748338" y="962025"/>
          <p14:tracePt t="6330" x="5759450" y="974725"/>
          <p14:tracePt t="6344" x="5772150" y="974725"/>
          <p14:tracePt t="6359" x="5783263" y="974725"/>
          <p14:tracePt t="6372" x="5794375" y="974725"/>
          <p14:tracePt t="6394" x="5807075" y="974725"/>
          <p14:tracePt t="6400" x="5818188" y="974725"/>
          <p14:tracePt t="6421" x="5830888" y="974725"/>
          <p14:tracePt t="6429" x="5842000" y="974725"/>
          <p14:tracePt t="6436" x="5854700" y="974725"/>
          <p14:tracePt t="6450" x="5865813" y="974725"/>
          <p14:tracePt t="6457" x="5865813" y="962025"/>
          <p14:tracePt t="6464" x="5878513" y="962025"/>
          <p14:tracePt t="6471" x="5878513" y="950913"/>
          <p14:tracePt t="6478" x="5889625" y="950913"/>
          <p14:tracePt t="6485" x="5902325" y="950913"/>
          <p14:tracePt t="6499" x="5913438" y="950913"/>
          <p14:tracePt t="6506" x="5926138" y="938213"/>
          <p14:tracePt t="6513" x="5937250" y="938213"/>
          <p14:tracePt t="6534" x="5949950" y="938213"/>
          <p14:tracePt t="6541" x="5961063" y="927100"/>
          <p14:tracePt t="6555" x="5973763" y="927100"/>
          <p14:tracePt t="6569" x="5984875" y="927100"/>
          <p14:tracePt t="6590" x="5997575" y="927100"/>
          <p14:tracePt t="6625" x="6008688" y="927100"/>
          <p14:tracePt t="6632" x="6008688" y="914400"/>
          <p14:tracePt t="6639" x="6021388" y="914400"/>
          <p14:tracePt t="6653" x="6021388" y="903288"/>
          <p14:tracePt t="6667" x="6032500" y="890588"/>
          <p14:tracePt t="6689" x="6045200" y="890588"/>
          <p14:tracePt t="6702" x="6056313" y="879475"/>
          <p14:tracePt t="6717" x="6056313" y="866775"/>
          <p14:tracePt t="6738" x="6069013" y="866775"/>
          <p14:tracePt t="6752" x="6080125" y="855663"/>
          <p14:tracePt t="6766" x="6080125" y="842963"/>
          <p14:tracePt t="6780" x="6080125" y="831850"/>
          <p14:tracePt t="6787" x="6092825" y="831850"/>
          <p14:tracePt t="6822" x="6092825" y="819150"/>
          <p14:tracePt t="6864" x="6103938" y="819150"/>
          <p14:tracePt t="6885" x="6103938" y="808038"/>
          <p14:tracePt t="6899" x="6115050" y="808038"/>
          <p14:tracePt t="6920" x="6115050" y="795338"/>
          <p14:tracePt t="6934" x="6127750" y="784225"/>
          <p14:tracePt t="6948" x="6138863" y="784225"/>
          <p14:tracePt t="6955" x="6138863" y="771525"/>
          <p14:tracePt t="6976" x="6151563" y="771525"/>
          <p14:tracePt t="6990" x="6162675" y="760413"/>
          <p14:tracePt t="6997" x="6175375" y="760413"/>
          <p14:tracePt t="7004" x="6175375" y="747713"/>
          <p14:tracePt t="7018" x="6186488" y="747713"/>
          <p14:tracePt t="7025" x="6199188" y="747713"/>
          <p14:tracePt t="7033" x="6210300" y="747713"/>
          <p14:tracePt t="7039" x="6223000" y="736600"/>
          <p14:tracePt t="7047" x="6234113" y="723900"/>
          <p14:tracePt t="7061" x="6257925" y="712788"/>
          <p14:tracePt t="7067" x="6270625" y="712788"/>
          <p14:tracePt t="7075" x="6294438" y="712788"/>
          <p14:tracePt t="7082" x="6305550" y="700088"/>
          <p14:tracePt t="7089" x="6318250" y="700088"/>
          <p14:tracePt t="7096" x="6342063" y="700088"/>
          <p14:tracePt t="7103" x="6353175" y="688975"/>
          <p14:tracePt t="7110" x="6365875" y="688975"/>
          <p14:tracePt t="7117" x="6400800" y="677863"/>
          <p14:tracePt t="7124" x="6424613" y="677863"/>
          <p14:tracePt t="7132" x="6435725" y="677863"/>
          <p14:tracePt t="7141" x="6459538" y="665163"/>
          <p14:tracePt t="7149" x="6472238" y="665163"/>
          <p14:tracePt t="7157" x="6483350" y="665163"/>
          <p14:tracePt t="7166" x="6519863" y="654050"/>
          <p14:tracePt t="7174" x="6530975" y="654050"/>
          <p14:tracePt t="7182" x="6554788" y="654050"/>
          <p14:tracePt t="7190" x="6567488" y="654050"/>
          <p14:tracePt t="7199" x="6591300" y="654050"/>
          <p14:tracePt t="7207" x="6602413" y="654050"/>
          <p14:tracePt t="7208" x="6615113" y="654050"/>
          <p14:tracePt t="7215" x="6626225" y="654050"/>
          <p14:tracePt t="7229" x="6638925" y="654050"/>
          <p14:tracePt t="7236" x="6650038" y="654050"/>
          <p14:tracePt t="7243" x="6662738" y="654050"/>
          <p14:tracePt t="7257" x="6673850" y="654050"/>
          <p14:tracePt t="7271" x="6686550" y="654050"/>
          <p14:tracePt t="7567" x="6697663" y="654050"/>
          <p14:tracePt t="7580" x="6708775" y="654050"/>
          <p14:tracePt t="7594" x="6721475" y="654050"/>
          <p14:tracePt t="7623" x="6732588" y="654050"/>
          <p14:tracePt t="7636" x="6745288" y="654050"/>
          <p14:tracePt t="7643" x="6745288" y="665163"/>
          <p14:tracePt t="7650" x="6756400" y="665163"/>
          <p14:tracePt t="7657" x="6769100" y="665163"/>
          <p14:tracePt t="7665" x="6780213" y="677863"/>
          <p14:tracePt t="7678" x="6792913" y="677863"/>
          <p14:tracePt t="7685" x="6804025" y="677863"/>
          <p14:tracePt t="7692" x="6816725" y="677863"/>
          <p14:tracePt t="7706" x="6827838" y="677863"/>
          <p14:tracePt t="7713" x="6840538" y="677863"/>
          <p14:tracePt t="7735" x="6851650" y="677863"/>
          <p14:tracePt t="7742" x="6875463" y="677863"/>
          <p14:tracePt t="7756" x="6888163" y="677863"/>
          <p14:tracePt t="7763" x="6911975" y="677863"/>
          <p14:tracePt t="7777" x="6923088" y="677863"/>
          <p14:tracePt t="7784" x="6935788" y="677863"/>
          <p14:tracePt t="7798" x="6946900" y="677863"/>
          <p14:tracePt t="7805" x="6959600" y="677863"/>
          <p14:tracePt t="7819" x="6970713" y="677863"/>
          <p14:tracePt t="7833" x="6983413" y="677863"/>
          <p14:tracePt t="7840" x="6994525" y="677863"/>
          <p14:tracePt t="7868" x="7007225" y="677863"/>
          <p14:tracePt t="7882" x="7018338" y="677863"/>
          <p14:tracePt t="7896" x="7029450" y="677863"/>
          <p14:tracePt t="7924" x="7029450" y="688975"/>
          <p14:tracePt t="7945" x="7029450" y="700088"/>
          <p14:tracePt t="7967" x="7029450" y="712788"/>
          <p14:tracePt t="8023" x="7029450" y="723900"/>
          <p14:tracePt t="8051" x="7029450" y="736600"/>
          <p14:tracePt t="8311" x="7029450" y="747713"/>
          <p14:tracePt t="8346" x="7029450" y="760413"/>
          <p14:tracePt t="8775" x="7029450" y="771525"/>
          <p14:tracePt t="8837" x="7018338" y="771525"/>
          <p14:tracePt t="8865" x="7007225" y="771525"/>
          <p14:tracePt t="8971" x="6994525" y="771525"/>
          <p14:tracePt t="8985" x="6983413" y="771525"/>
          <p14:tracePt t="9013" x="6983413" y="760413"/>
          <p14:tracePt t="9019" x="6970713" y="760413"/>
          <p14:tracePt t="9034" x="6959600" y="747713"/>
          <p14:tracePt t="9055" x="6946900" y="747713"/>
          <p14:tracePt t="9077" x="6935788" y="747713"/>
          <p14:tracePt t="9091" x="6923088" y="747713"/>
          <p14:tracePt t="9112" x="6911975" y="747713"/>
          <p14:tracePt t="9126" x="6899275" y="747713"/>
          <p14:tracePt t="9133" x="6888163" y="747713"/>
          <p14:tracePt t="9147" x="6888163" y="736600"/>
          <p14:tracePt t="9154" x="6875463" y="736600"/>
          <p14:tracePt t="9161" x="6864350" y="736600"/>
          <p14:tracePt t="9196" x="6851650" y="736600"/>
          <p14:tracePt t="9210" x="6840538" y="736600"/>
          <p14:tracePt t="9232" x="6827838" y="736600"/>
          <p14:tracePt t="9435" x="6827838" y="747713"/>
          <p14:tracePt t="9779" x="6827838" y="760413"/>
          <p14:tracePt t="9807" x="6827838" y="771525"/>
          <p14:tracePt t="10264" x="6827838" y="760413"/>
          <p14:tracePt t="10299" x="6827838" y="747713"/>
          <p14:tracePt t="10832" x="6840538" y="747713"/>
          <p14:tracePt t="11197" x="6851650" y="760413"/>
          <p14:tracePt t="11246" x="6851650" y="771525"/>
          <p14:tracePt t="11352" x="6851650" y="784225"/>
          <p14:tracePt t="11429" x="6864350" y="784225"/>
          <p14:tracePt t="11492" x="6875463" y="784225"/>
          <p14:tracePt t="11506" x="6875463" y="795338"/>
          <p14:tracePt t="12159" x="6875463" y="784225"/>
          <p14:tracePt t="13047" x="6864350" y="771525"/>
          <p14:tracePt t="13075" x="6864350" y="760413"/>
          <p14:tracePt t="13103" x="6851650" y="760413"/>
          <p14:tracePt t="13117" x="6840538" y="760413"/>
          <p14:tracePt t="13131" x="6840538" y="747713"/>
          <p14:tracePt t="13138" x="6827838" y="747713"/>
          <p14:tracePt t="13237" x="6816725" y="747713"/>
          <p14:tracePt t="13349" x="6816725" y="760413"/>
          <p14:tracePt t="13362" x="6816725" y="771525"/>
          <p14:tracePt t="13398" x="6816725" y="784225"/>
          <p14:tracePt t="13405" x="6816725" y="795338"/>
          <p14:tracePt t="13419" x="6804025" y="795338"/>
          <p14:tracePt t="13433" x="6804025" y="808038"/>
          <p14:tracePt t="13440" x="6804025" y="819150"/>
          <p14:tracePt t="13475" x="6792913" y="831850"/>
          <p14:tracePt t="14107" x="6792913" y="819150"/>
          <p14:tracePt t="14121" x="6792913" y="808038"/>
          <p14:tracePt t="14170" x="6792913" y="795338"/>
          <p14:tracePt t="14184" x="6792913" y="784225"/>
          <p14:tracePt t="14247" x="6792913" y="771525"/>
          <p14:tracePt t="14261" x="6792913" y="760413"/>
          <p14:tracePt t="14275" x="6792913" y="747713"/>
          <p14:tracePt t="14865" x="6804025" y="747713"/>
          <p14:tracePt t="14879" x="6816725" y="747713"/>
          <p14:tracePt t="14921" x="6827838" y="747713"/>
          <p14:tracePt t="15555" x="6816725" y="747713"/>
          <p14:tracePt t="15617" x="6804025" y="747713"/>
          <p14:tracePt t="15716" x="6792913" y="747713"/>
          <p14:tracePt t="15870" x="6792913" y="736600"/>
          <p14:tracePt t="15947" x="6792913" y="723900"/>
          <p14:tracePt t="16348" x="6780213" y="723900"/>
          <p14:tracePt t="16786" x="6780213" y="736600"/>
          <p14:tracePt t="16863" x="6780213" y="747713"/>
          <p14:tracePt t="16877" x="6780213" y="760413"/>
          <p14:tracePt t="16891" x="6780213" y="771525"/>
          <p14:tracePt t="16947" x="6780213" y="784225"/>
          <p14:tracePt t="17214" x="6780213" y="795338"/>
          <p14:tracePt t="17994" x="6780213" y="784225"/>
          <p14:tracePt t="18129" x="6769100" y="784225"/>
          <p14:tracePt t="18718" x="6769100" y="771525"/>
          <p14:tracePt t="18775" x="6769100" y="760413"/>
          <p14:tracePt t="18810" x="6756400" y="760413"/>
          <p14:tracePt t="18824" x="6756400" y="747713"/>
          <p14:tracePt t="19246" x="6745288" y="747713"/>
          <p14:tracePt t="19267" x="6745288" y="760413"/>
          <p14:tracePt t="19288" x="6745288" y="771525"/>
          <p14:tracePt t="19309" x="6732588" y="771525"/>
          <p14:tracePt t="19358" x="6732588" y="784225"/>
          <p14:tracePt t="19372" x="6732588" y="795338"/>
          <p14:tracePt t="19414" x="6732588" y="808038"/>
          <p14:tracePt t="19450" x="6721475" y="808038"/>
          <p14:tracePt t="19478" x="6708775" y="808038"/>
          <p14:tracePt t="19506" x="6697663" y="808038"/>
          <p14:tracePt t="19534" x="6686550" y="808038"/>
          <p14:tracePt t="19541" x="6686550" y="819150"/>
          <p14:tracePt t="19590" x="6686550" y="831850"/>
          <p14:tracePt t="19794" x="6686550" y="842963"/>
          <p14:tracePt t="19800" x="6697663" y="842963"/>
          <p14:tracePt t="19828" x="6697663" y="855663"/>
          <p14:tracePt t="20047" x="6697663" y="842963"/>
          <p14:tracePt t="20096" x="6697663" y="831850"/>
          <p14:tracePt t="20117" x="6697663" y="819150"/>
          <p14:tracePt t="20631" x="6697663" y="808038"/>
          <p14:tracePt t="20680" x="6708775" y="808038"/>
          <p14:tracePt t="21678" x="6708775" y="795338"/>
          <p14:tracePt t="21692" x="6708775" y="784225"/>
          <p14:tracePt t="21727" x="6708775" y="771525"/>
          <p14:tracePt t="22149" x="6708775" y="784225"/>
          <p14:tracePt t="22183" x="6708775" y="795338"/>
          <p14:tracePt t="22478" x="6708775" y="784225"/>
          <p14:tracePt t="22619" x="6708775" y="771525"/>
          <p14:tracePt t="22647" x="6708775" y="760413"/>
          <p14:tracePt t="22696" x="6708775" y="747713"/>
          <p14:tracePt t="23089" x="6721475" y="747713"/>
          <p14:tracePt t="23180" x="6732588" y="747713"/>
          <p14:tracePt t="23917" x="6721475" y="747713"/>
          <p14:tracePt t="24065" x="6708775" y="747713"/>
          <p14:tracePt t="24156" x="6708775" y="760413"/>
          <p14:tracePt t="24170" x="6697663" y="760413"/>
          <p14:tracePt t="24198" x="6686550" y="760413"/>
          <p14:tracePt t="24353" x="6686550" y="771525"/>
          <p14:tracePt t="24441" x="6673850" y="771525"/>
          <p14:tracePt t="25435" x="6673850" y="784225"/>
          <p14:tracePt t="25498" x="6673850" y="795338"/>
          <p14:tracePt t="25547" x="6662738" y="795338"/>
          <p14:tracePt t="26404" x="6650038" y="795338"/>
          <p14:tracePt t="26670" x="6650038" y="808038"/>
          <p14:tracePt t="26698" x="6650038" y="819150"/>
          <p14:tracePt t="26719" x="6650038" y="831850"/>
          <p14:tracePt t="26769" x="6650038" y="842963"/>
          <p14:tracePt t="26811" x="6650038" y="855663"/>
          <p14:tracePt t="26923" x="6650038" y="866775"/>
          <p14:tracePt t="26966" x="6650038" y="879475"/>
          <p14:tracePt t="27015" x="6650038" y="890588"/>
          <p14:tracePt t="27204" x="6650038" y="903288"/>
          <p14:tracePt t="27282" x="6650038" y="914400"/>
          <p14:tracePt t="27619" x="6650038" y="927100"/>
          <p14:tracePt t="27646" x="6650038" y="938213"/>
          <p14:tracePt t="27730" x="6650038" y="950913"/>
          <p14:tracePt t="28587" x="6650038" y="938213"/>
          <p14:tracePt t="28622" x="6650038" y="927100"/>
          <p14:tracePt t="28650" x="6650038" y="914400"/>
          <p14:tracePt t="28671" x="6650038" y="903288"/>
          <p14:tracePt t="28706" x="6650038" y="890588"/>
          <p14:tracePt t="28728" x="6650038" y="879475"/>
          <p14:tracePt t="28734" x="6650038" y="866775"/>
          <p14:tracePt t="28776" x="6650038" y="855663"/>
          <p14:tracePt t="28790" x="6650038" y="842963"/>
          <p14:tracePt t="29444" x="6662738" y="842963"/>
          <p14:tracePt t="29528" x="6662738" y="855663"/>
          <p14:tracePt t="29612" x="6662738" y="866775"/>
          <p14:tracePt t="29633" x="6662738" y="879475"/>
          <p14:tracePt t="29675" x="6662738" y="890588"/>
          <p14:tracePt t="30132" x="6662738" y="879475"/>
          <p14:tracePt t="30159" x="6662738" y="866775"/>
          <p14:tracePt t="30265" x="6662738" y="855663"/>
          <p14:tracePt t="30279" x="6662738" y="842963"/>
          <p14:tracePt t="30434" x="6662738" y="831850"/>
          <p14:tracePt t="30475" x="6650038" y="831850"/>
          <p14:tracePt t="31746" x="6638925" y="831850"/>
          <p14:tracePt t="31767" x="6638925" y="819150"/>
          <p14:tracePt t="31831" x="6626225" y="819150"/>
          <p14:tracePt t="31922" x="6626225" y="808038"/>
          <p14:tracePt t="31957" x="6615113" y="808038"/>
          <p14:tracePt t="31971" x="6602413" y="808038"/>
          <p14:tracePt t="32090" x="6602413" y="819150"/>
          <p14:tracePt t="32139" x="6602413" y="831850"/>
          <p14:tracePt t="32189" x="6602413" y="842963"/>
          <p14:tracePt t="32301" x="6591300" y="842963"/>
          <p14:tracePt t="32336" x="6578600" y="842963"/>
          <p14:tracePt t="32350" x="6578600" y="831850"/>
          <p14:tracePt t="32364" x="6578600" y="819150"/>
          <p14:tracePt t="32385" x="6578600" y="808038"/>
          <p14:tracePt t="33066" x="6578600" y="795338"/>
          <p14:tracePt t="33193" x="6578600" y="784225"/>
          <p14:tracePt t="33263" x="6578600" y="771525"/>
          <p14:tracePt t="33291" x="6578600" y="760413"/>
          <p14:tracePt t="33362" x="6578600" y="747713"/>
          <p14:tracePt t="33663" x="6578600" y="736600"/>
          <p14:tracePt t="34429" x="6578600" y="747713"/>
          <p14:tracePt t="34506" x="6578600" y="760413"/>
          <p14:tracePt t="34555" x="6578600" y="771525"/>
          <p14:tracePt t="34590" x="6578600" y="784225"/>
          <p14:tracePt t="34632" x="6578600" y="795338"/>
          <p14:tracePt t="34653" x="6591300" y="795338"/>
          <p14:tracePt t="34667" x="6591300" y="808038"/>
          <p14:tracePt t="34681" x="6591300" y="819150"/>
          <p14:tracePt t="34702" x="6591300" y="831850"/>
          <p14:tracePt t="34808" x="6591300" y="819150"/>
          <p14:tracePt t="34828" x="6591300" y="808038"/>
          <p14:tracePt t="34871" x="6591300" y="795338"/>
          <p14:tracePt t="34906" x="6591300" y="784225"/>
          <p14:tracePt t="34927" x="6591300" y="771525"/>
          <p14:tracePt t="34934" x="6591300" y="760413"/>
          <p14:tracePt t="34948" x="6591300" y="747713"/>
          <p14:tracePt t="34962" x="6591300" y="736600"/>
          <p14:tracePt t="34969" x="6591300" y="723900"/>
          <p14:tracePt t="34990" x="6602413" y="712788"/>
          <p14:tracePt t="34997" x="6602413" y="700088"/>
          <p14:tracePt t="35004" x="6615113" y="700088"/>
          <p14:tracePt t="35011" x="6615113" y="688975"/>
          <p14:tracePt t="35046" x="6615113" y="677863"/>
          <p14:tracePt t="35067" x="6615113" y="665163"/>
          <p14:tracePt t="35447" x="6615113" y="654050"/>
          <p14:tracePt t="35460" x="6602413" y="654050"/>
          <p14:tracePt t="35475" x="6602413" y="641350"/>
          <p14:tracePt t="35488" x="6602413" y="630238"/>
          <p14:tracePt t="35502" x="6591300" y="630238"/>
          <p14:tracePt t="35523" x="6578600" y="630238"/>
          <p14:tracePt t="35530" x="6578600" y="617538"/>
          <p14:tracePt t="35544" x="6578600" y="606425"/>
          <p14:tracePt t="36633" x="6591300" y="606425"/>
          <p14:tracePt t="36675" x="6591300" y="617538"/>
          <p14:tracePt t="36753" x="6591300" y="630238"/>
          <p14:tracePt t="36767" x="6591300" y="641350"/>
          <p14:tracePt t="36795" x="6591300" y="654050"/>
          <p14:tracePt t="36829" x="6591300" y="665163"/>
          <p14:tracePt t="36865" x="6591300" y="677863"/>
          <p14:tracePt t="36971" x="6591300" y="688975"/>
          <p14:tracePt t="37005" x="6591300" y="700088"/>
          <p14:tracePt t="38522" x="6602413" y="700088"/>
          <p14:tracePt t="38557" x="6615113" y="700088"/>
          <p14:tracePt t="38564" x="6615113" y="688975"/>
          <p14:tracePt t="38634" x="6626225" y="688975"/>
          <p14:tracePt t="39393" x="6638925" y="688975"/>
          <p14:tracePt t="39434" x="6650038" y="688975"/>
          <p14:tracePt t="39597" x="6662738" y="688975"/>
          <p14:tracePt t="40410" x="6662738" y="677863"/>
          <p14:tracePt t="40495" x="6662738" y="665163"/>
          <p14:tracePt t="40544" x="6662738" y="654050"/>
          <p14:tracePt t="40565" x="6650038" y="641350"/>
          <p14:tracePt t="40579" x="6638925" y="630238"/>
          <p14:tracePt t="40600" x="6626225" y="630238"/>
          <p14:tracePt t="40614" x="6615113" y="630238"/>
          <p14:tracePt t="40628" x="6591300" y="630238"/>
          <p14:tracePt t="40656" x="6578600" y="630238"/>
          <p14:tracePt t="40663" x="6567488" y="630238"/>
          <p14:tracePt t="40684" x="6554788" y="630238"/>
          <p14:tracePt t="40691" x="6543675" y="630238"/>
          <p14:tracePt t="40712" x="6530975" y="630238"/>
          <p14:tracePt t="40719" x="6519863" y="630238"/>
          <p14:tracePt t="40727" x="6507163" y="641350"/>
          <p14:tracePt t="40747" x="6496050" y="654050"/>
          <p14:tracePt t="40754" x="6483350" y="654050"/>
          <p14:tracePt t="40775" x="6472238" y="654050"/>
          <p14:tracePt t="40782" x="6459538" y="665163"/>
          <p14:tracePt t="40789" x="6448425" y="665163"/>
          <p14:tracePt t="40796" x="6448425" y="677863"/>
          <p14:tracePt t="40803" x="6435725" y="677863"/>
          <p14:tracePt t="40810" x="6424613" y="677863"/>
          <p14:tracePt t="40824" x="6411913" y="677863"/>
          <p14:tracePt t="40832" x="6400800" y="677863"/>
          <p14:tracePt t="40839" x="6389688" y="688975"/>
          <p14:tracePt t="40853" x="6389688" y="700088"/>
          <p14:tracePt t="40860" x="6365875" y="712788"/>
          <p14:tracePt t="40867" x="6353175" y="712788"/>
          <p14:tracePt t="40880" x="6342063" y="712788"/>
          <p14:tracePt t="40888" x="6329363" y="712788"/>
          <p14:tracePt t="40895" x="6329363" y="723900"/>
          <p14:tracePt t="40902" x="6318250" y="723900"/>
          <p14:tracePt t="40909" x="6318250" y="736600"/>
          <p14:tracePt t="40916" x="6305550" y="736600"/>
          <p14:tracePt t="40922" x="6294438" y="736600"/>
          <p14:tracePt t="40937" x="6281738" y="736600"/>
          <p14:tracePt t="40965" x="6270625" y="736600"/>
          <p14:tracePt t="40993" x="6257925" y="736600"/>
          <p14:tracePt t="41113" x="6257925" y="747713"/>
          <p14:tracePt t="41197" x="6257925" y="760413"/>
          <p14:tracePt t="41211" x="6270625" y="760413"/>
          <p14:tracePt t="41232" x="6270625" y="771525"/>
          <p14:tracePt t="41253" x="6281738" y="771525"/>
          <p14:tracePt t="41274" x="6281738" y="784225"/>
          <p14:tracePt t="41316" x="6281738" y="795338"/>
          <p14:tracePt t="41358" x="6294438" y="795338"/>
          <p14:tracePt t="41414" x="6305550" y="795338"/>
          <p14:tracePt t="41646" x="6305550" y="808038"/>
          <p14:tracePt t="41773" x="6294438" y="808038"/>
          <p14:tracePt t="41807" x="6281738" y="808038"/>
          <p14:tracePt t="41821" x="6270625" y="808038"/>
          <p14:tracePt t="41835" x="6270625" y="795338"/>
          <p14:tracePt t="41842" x="6270625" y="784225"/>
          <p14:tracePt t="41864" x="6257925" y="771525"/>
          <p14:tracePt t="41871" x="6257925" y="760413"/>
          <p14:tracePt t="41885" x="6257925" y="747713"/>
          <p14:tracePt t="41899" x="6257925" y="736600"/>
          <p14:tracePt t="41920" x="6257925" y="723900"/>
          <p14:tracePt t="41948" x="6257925" y="712788"/>
          <p14:tracePt t="41969" x="6257925" y="700088"/>
          <p14:tracePt t="42089" x="6257925" y="688975"/>
          <p14:tracePt t="42137" x="6270625" y="688975"/>
          <p14:tracePt t="42152" x="6281738" y="688975"/>
          <p14:tracePt t="42187" x="6294438" y="688975"/>
          <p14:tracePt t="42208" x="6305550" y="688975"/>
          <p14:tracePt t="42229" x="6318250" y="688975"/>
          <p14:tracePt t="42264" x="6329363" y="688975"/>
          <p14:tracePt t="42278" x="6342063" y="688975"/>
          <p14:tracePt t="42328" x="6342063" y="700088"/>
          <p14:tracePt t="42348" x="6342063" y="712788"/>
          <p14:tracePt t="42369" x="6342063" y="723900"/>
          <p14:tracePt t="42376" x="6342063" y="736600"/>
          <p14:tracePt t="42383" x="6342063" y="747713"/>
          <p14:tracePt t="42390" x="6329363" y="760413"/>
          <p14:tracePt t="42397" x="6318250" y="760413"/>
          <p14:tracePt t="42404" x="6318250" y="784225"/>
          <p14:tracePt t="42411" x="6294438" y="795338"/>
          <p14:tracePt t="42420" x="6281738" y="808038"/>
          <p14:tracePt t="42428" x="6270625" y="808038"/>
          <p14:tracePt t="42436" x="6246813" y="842963"/>
          <p14:tracePt t="42444" x="6223000" y="855663"/>
          <p14:tracePt t="42453" x="6199188" y="890588"/>
          <p14:tracePt t="42454" x="6151563" y="927100"/>
          <p14:tracePt t="42461" x="6127750" y="938213"/>
          <p14:tracePt t="42469" x="6092825" y="985838"/>
          <p14:tracePt t="42478" x="6069013" y="1009650"/>
          <p14:tracePt t="42486" x="6032500" y="1033463"/>
          <p14:tracePt t="42495" x="5997575" y="1068388"/>
          <p14:tracePt t="42495" x="5961063" y="1116013"/>
          <p14:tracePt t="42503" x="5926138" y="1139825"/>
          <p14:tracePt t="42511" x="5913438" y="1163638"/>
          <p14:tracePt t="42519" x="5854700" y="1211263"/>
          <p14:tracePt t="42528" x="5830888" y="1235075"/>
          <p14:tracePt t="42536" x="5794375" y="1271588"/>
          <p14:tracePt t="42545" x="5724525" y="1330325"/>
          <p14:tracePt t="42552" x="5688013" y="1343025"/>
          <p14:tracePt t="42561" x="5664200" y="1366838"/>
          <p14:tracePt t="42569" x="5629275" y="1389063"/>
          <p14:tracePt t="42578" x="5592763" y="1425575"/>
          <p14:tracePt t="42586" x="5557838" y="1449388"/>
          <p14:tracePt t="42587" x="5521325" y="1484313"/>
          <p14:tracePt t="42594" x="5486400" y="1520825"/>
          <p14:tracePt t="42603" x="5462588" y="1531938"/>
          <p14:tracePt t="42611" x="5438775" y="1579563"/>
          <p14:tracePt t="42619" x="5403850" y="1592263"/>
          <p14:tracePt t="42627" x="5367338" y="1616075"/>
          <p14:tracePt t="42628" x="5343525" y="1639888"/>
          <p14:tracePt t="42636" x="5308600" y="1674813"/>
          <p14:tracePt t="42645" x="5284788" y="1711325"/>
          <p14:tracePt t="42653" x="5272088" y="1733550"/>
          <p14:tracePt t="42661" x="5248275" y="1757363"/>
          <p14:tracePt t="42669" x="5213350" y="1793875"/>
          <p14:tracePt t="42678" x="5165725" y="1852613"/>
          <p14:tracePt t="42686" x="5130800" y="1900238"/>
          <p14:tracePt t="42694" x="5094288" y="1947863"/>
          <p14:tracePt t="42703" x="5070475" y="1984375"/>
          <p14:tracePt t="42711" x="5046663" y="2043113"/>
          <p14:tracePt t="42719" x="5011738" y="2101850"/>
          <p14:tracePt t="42720" x="4951413" y="2209800"/>
          <p14:tracePt t="42727" x="4903788" y="2281238"/>
          <p14:tracePt t="42736" x="4879975" y="2328863"/>
          <p14:tracePt t="42744" x="4833938" y="2400300"/>
          <p14:tracePt t="42752" x="4797425" y="2446338"/>
          <p14:tracePt t="42761" x="4773613" y="2482850"/>
          <p14:tracePt t="42769" x="4749800" y="2530475"/>
          <p14:tracePt t="42770" x="4749800" y="2554288"/>
          <p14:tracePt t="42777" x="4714875" y="2625725"/>
          <p14:tracePt t="42786" x="4691063" y="2673350"/>
          <p14:tracePt t="42794" x="4678363" y="2720975"/>
          <p14:tracePt t="42802" x="4667250" y="2767013"/>
          <p14:tracePt t="42810" x="4654550" y="2814638"/>
          <p14:tracePt t="42811" x="4643438" y="2851150"/>
          <p14:tracePt t="42819" x="4619625" y="2922588"/>
          <p14:tracePt t="42827" x="4619625" y="2957513"/>
          <p14:tracePt t="42835" x="4606925" y="2981325"/>
          <p14:tracePt t="42844" x="4595813" y="3052763"/>
          <p14:tracePt t="42853" x="4583113" y="3076575"/>
          <p14:tracePt t="42853" x="4583113" y="3111500"/>
          <p14:tracePt t="42861" x="4583113" y="3135313"/>
          <p14:tracePt t="42869" x="4572000" y="3159125"/>
          <p14:tracePt t="42877" x="4572000" y="3195638"/>
          <p14:tracePt t="42886" x="4572000" y="3230563"/>
          <p14:tracePt t="42894" x="4572000" y="3243263"/>
          <p14:tracePt t="42902" x="4560888" y="3302000"/>
          <p14:tracePt t="42910" x="4560888" y="3314700"/>
          <p14:tracePt t="42919" x="4560888" y="3338513"/>
          <p14:tracePt t="42927" x="4560888" y="3349625"/>
          <p14:tracePt t="42935" x="4560888" y="3362325"/>
          <p14:tracePt t="42944" x="4560888" y="3373438"/>
          <p14:tracePt t="42945" x="4560888" y="3386138"/>
          <p14:tracePt t="42952" x="4560888" y="3397250"/>
          <p14:tracePt t="42960" x="4560888" y="3409950"/>
          <p14:tracePt t="42973" x="4560888" y="3421063"/>
          <p14:tracePt t="42987" x="4560888" y="3432175"/>
          <p14:tracePt t="42994" x="4560888" y="3444875"/>
          <p14:tracePt t="43029" x="4560888" y="3455988"/>
          <p14:tracePt t="43086" x="4548188" y="3455988"/>
          <p14:tracePt t="43092" x="4537075" y="3455988"/>
          <p14:tracePt t="43100" x="4489450" y="3455988"/>
          <p14:tracePt t="43107" x="4429125" y="3455988"/>
          <p14:tracePt t="43113" x="4286250" y="3455988"/>
          <p14:tracePt t="43120" x="4073525" y="3444875"/>
          <p14:tracePt t="43127" x="3835400" y="3444875"/>
          <p14:tracePt t="43135" x="3551238" y="3444875"/>
          <p14:tracePt t="43143" x="3349625" y="3421063"/>
          <p14:tracePt t="43152" x="3135313" y="3421063"/>
          <p14:tracePt t="43160" x="2981325" y="3421063"/>
          <p14:tracePt t="43168" x="2838450" y="3432175"/>
          <p14:tracePt t="43169" x="2695575" y="3444875"/>
          <p14:tracePt t="43177" x="2600325" y="3444875"/>
          <p14:tracePt t="43185" x="2493963" y="3444875"/>
          <p14:tracePt t="43193" x="2411413" y="3455988"/>
          <p14:tracePt t="43201" x="2351088" y="3455988"/>
          <p14:tracePt t="43210" x="2292350" y="3455988"/>
          <p14:tracePt t="43218" x="2220913" y="3455988"/>
          <p14:tracePt t="43226" x="2184400" y="3468688"/>
          <p14:tracePt t="43235" x="2149475" y="3468688"/>
          <p14:tracePt t="43243" x="2136775" y="3479800"/>
          <p14:tracePt t="43252" x="2114550" y="3479800"/>
          <p14:tracePt t="43261" x="2078038" y="3492500"/>
          <p14:tracePt t="43268" x="2066925" y="3492500"/>
          <p14:tracePt t="43276" x="2043113" y="3492500"/>
          <p14:tracePt t="43285" x="2030413" y="3492500"/>
          <p14:tracePt t="43293" x="2019300" y="3492500"/>
          <p14:tracePt t="43301" x="1995488" y="3503613"/>
          <p14:tracePt t="43310" x="1958975" y="3503613"/>
          <p14:tracePt t="43318" x="1935163" y="3503613"/>
          <p14:tracePt t="43326" x="1911350" y="3516313"/>
          <p14:tracePt t="43335" x="1887538" y="3516313"/>
          <p14:tracePt t="43343" x="1839913" y="3516313"/>
          <p14:tracePt t="43351" x="1793875" y="3527425"/>
          <p14:tracePt t="43352" x="1746250" y="3540125"/>
          <p14:tracePt t="43359" x="1685925" y="3540125"/>
          <p14:tracePt t="43368" x="1638300" y="3551238"/>
          <p14:tracePt t="43376" x="1555750" y="3563938"/>
          <p14:tracePt t="43385" x="1508125" y="3575050"/>
          <p14:tracePt t="43393" x="1449388" y="3575050"/>
          <p14:tracePt t="43401" x="1341438" y="3575050"/>
          <p14:tracePt t="43410" x="1293813" y="3575050"/>
          <p14:tracePt t="43418" x="1258888" y="3575050"/>
          <p14:tracePt t="43426" x="1211263" y="3575050"/>
          <p14:tracePt t="43434" x="1163638" y="3575050"/>
          <p14:tracePt t="43444" x="1128713" y="3575050"/>
          <p14:tracePt t="43452" x="1092200" y="3575050"/>
          <p14:tracePt t="43459" x="1081088" y="3575050"/>
          <p14:tracePt t="43468" x="1057275" y="3575050"/>
          <p14:tracePt t="43476" x="1044575" y="3575050"/>
          <p14:tracePt t="43484" x="1033463" y="3575050"/>
          <p14:tracePt t="43485" x="1020763" y="3575050"/>
          <p14:tracePt t="43493" x="1009650" y="3563938"/>
          <p14:tracePt t="43501" x="996950" y="3563938"/>
          <p14:tracePt t="43509" x="996950" y="3551238"/>
          <p14:tracePt t="43517" x="996950" y="3540125"/>
          <p14:tracePt t="43527" x="996950" y="3527425"/>
          <p14:tracePt t="43534" x="996950" y="3516313"/>
          <p14:tracePt t="43563" x="1009650" y="3503613"/>
          <p14:tracePt t="43570" x="1020763" y="3492500"/>
          <p14:tracePt t="43577" x="1033463" y="3479800"/>
          <p14:tracePt t="43584" x="1044575" y="3479800"/>
          <p14:tracePt t="43591" x="1057275" y="3479800"/>
          <p14:tracePt t="43598" x="1081088" y="3455988"/>
          <p14:tracePt t="43605" x="1116013" y="3444875"/>
          <p14:tracePt t="43612" x="1139825" y="3421063"/>
          <p14:tracePt t="43619" x="1152525" y="3409950"/>
          <p14:tracePt t="43626" x="1200150" y="3397250"/>
          <p14:tracePt t="43634" x="1246188" y="3386138"/>
          <p14:tracePt t="43642" x="1282700" y="3386138"/>
          <p14:tracePt t="43651" x="1317625" y="3362325"/>
          <p14:tracePt t="43659" x="1389063" y="3325813"/>
          <p14:tracePt t="43667" x="1520825" y="3290888"/>
          <p14:tracePt t="43676" x="1566863" y="3267075"/>
          <p14:tracePt t="43684" x="1638300" y="3254375"/>
          <p14:tracePt t="43692" x="1685925" y="3243263"/>
          <p14:tracePt t="43701" x="1733550" y="3219450"/>
          <p14:tracePt t="43709" x="1757363" y="3206750"/>
          <p14:tracePt t="43710" x="1770063" y="3195638"/>
          <p14:tracePt t="43717" x="1793875" y="3182938"/>
          <p14:tracePt t="43725" x="1817688" y="3182938"/>
          <p14:tracePt t="43738" x="1828800" y="3159125"/>
          <p14:tracePt t="43752" x="1828800" y="3148013"/>
          <p14:tracePt t="43760" x="1828800" y="3135313"/>
          <p14:tracePt t="43766" x="1817688" y="3135313"/>
          <p14:tracePt t="43773" x="1804988" y="3135313"/>
          <p14:tracePt t="43780" x="1781175" y="3135313"/>
          <p14:tracePt t="43788" x="1757363" y="3135313"/>
          <p14:tracePt t="43794" x="1722438" y="3135313"/>
          <p14:tracePt t="43801" x="1651000" y="3135313"/>
          <p14:tracePt t="43809" x="1614488" y="3148013"/>
          <p14:tracePt t="43817" x="1579563" y="3159125"/>
          <p14:tracePt t="43825" x="1531938" y="3159125"/>
          <p14:tracePt t="43834" x="1497013" y="3171825"/>
          <p14:tracePt t="43842" x="1473200" y="3182938"/>
          <p14:tracePt t="43850" x="1401763" y="3206750"/>
          <p14:tracePt t="43859" x="1365250" y="3230563"/>
          <p14:tracePt t="43867" x="1341438" y="3243263"/>
          <p14:tracePt t="43875" x="1317625" y="3254375"/>
          <p14:tracePt t="43884" x="1306513" y="3267075"/>
          <p14:tracePt t="43892" x="1293813" y="3267075"/>
          <p14:tracePt t="43900" x="1270000" y="3278188"/>
          <p14:tracePt t="43914" x="1258888" y="3290888"/>
          <p14:tracePt t="43998" x="1270000" y="3290888"/>
          <p14:tracePt t="44005" x="1282700" y="3290888"/>
          <p14:tracePt t="44019" x="1293813" y="3290888"/>
          <p14:tracePt t="44026" x="1317625" y="3290888"/>
          <p14:tracePt t="44040" x="1330325" y="3290888"/>
          <p14:tracePt t="44047" x="1341438" y="3278188"/>
          <p14:tracePt t="44054" x="1354138" y="3278188"/>
          <p14:tracePt t="44061" x="1365250" y="3278188"/>
          <p14:tracePt t="44068" x="1377950" y="3278188"/>
          <p14:tracePt t="44082" x="1401763" y="3278188"/>
          <p14:tracePt t="44089" x="1412875" y="3278188"/>
          <p14:tracePt t="44096" x="1412875" y="3267075"/>
          <p14:tracePt t="44103" x="1425575" y="3254375"/>
          <p14:tracePt t="44117" x="1436688" y="3254375"/>
          <p14:tracePt t="44131" x="1449388" y="3254375"/>
          <p14:tracePt t="44145" x="1449388" y="3243263"/>
          <p14:tracePt t="44230" x="1460500" y="3243263"/>
          <p14:tracePt t="44251" x="1473200" y="3243263"/>
          <p14:tracePt t="44286" x="1484313" y="3243263"/>
          <p14:tracePt t="44293" x="1497013" y="3243263"/>
          <p14:tracePt t="44307" x="1508125" y="3243263"/>
          <p14:tracePt t="44314" x="1520825" y="3243263"/>
          <p14:tracePt t="44328" x="1543050" y="3243263"/>
          <p14:tracePt t="44335" x="1555750" y="3243263"/>
          <p14:tracePt t="44342" x="1566863" y="3243263"/>
          <p14:tracePt t="44349" x="1579563" y="3254375"/>
          <p14:tracePt t="44356" x="1590675" y="3254375"/>
          <p14:tracePt t="44363" x="1614488" y="3254375"/>
          <p14:tracePt t="44370" x="1627188" y="3254375"/>
          <p14:tracePt t="44377" x="1638300" y="3254375"/>
          <p14:tracePt t="44384" x="1651000" y="3254375"/>
          <p14:tracePt t="44391" x="1662113" y="3254375"/>
          <p14:tracePt t="44399" x="1674813" y="3254375"/>
          <p14:tracePt t="44408" x="1685925" y="3254375"/>
          <p14:tracePt t="44416" x="1698625" y="3254375"/>
          <p14:tracePt t="44426" x="1709738" y="3254375"/>
          <p14:tracePt t="44433" x="1722438" y="3267075"/>
          <p14:tracePt t="44497" x="1709738" y="3267075"/>
          <p14:tracePt t="44510" x="1709738" y="3278188"/>
          <p14:tracePt t="44524" x="1698625" y="3278188"/>
          <p14:tracePt t="44531" x="1685925" y="3278188"/>
          <p14:tracePt t="44538" x="1674813" y="3290888"/>
          <p14:tracePt t="44567" x="1662113" y="3290888"/>
          <p14:tracePt t="44595" x="1651000" y="3290888"/>
          <p14:tracePt t="44630" x="1651000" y="3278188"/>
          <p14:tracePt t="44644" x="1651000" y="3254375"/>
          <p14:tracePt t="44650" x="1651000" y="3219450"/>
          <p14:tracePt t="44657" x="1662113" y="3195638"/>
          <p14:tracePt t="44665" x="1674813" y="3148013"/>
          <p14:tracePt t="44672" x="1709738" y="3041650"/>
          <p14:tracePt t="44679" x="1746250" y="2909888"/>
          <p14:tracePt t="44686" x="1828800" y="2755900"/>
          <p14:tracePt t="44693" x="1911350" y="2565400"/>
          <p14:tracePt t="44700" x="2090738" y="2316163"/>
          <p14:tracePt t="44707" x="2292350" y="2090738"/>
          <p14:tracePt t="44715" x="2517775" y="1889125"/>
          <p14:tracePt t="44724" x="2767013" y="1722438"/>
          <p14:tracePt t="44732" x="3135313" y="1579563"/>
          <p14:tracePt t="44740" x="3384550" y="1508125"/>
          <p14:tracePt t="44749" x="3668713" y="1425575"/>
          <p14:tracePt t="44750" x="3978275" y="1389063"/>
          <p14:tracePt t="44757" x="4298950" y="1389063"/>
          <p14:tracePt t="44766" x="4500563" y="1366838"/>
          <p14:tracePt t="44774" x="4821238" y="1366838"/>
          <p14:tracePt t="44782" x="5118100" y="1377950"/>
          <p14:tracePt t="44790" x="5295900" y="1377950"/>
          <p14:tracePt t="44791" x="5605463" y="1412875"/>
          <p14:tracePt t="44799" x="5783263" y="1484313"/>
          <p14:tracePt t="44807" x="6021388" y="1531938"/>
          <p14:tracePt t="44815" x="6138863" y="1579563"/>
          <p14:tracePt t="44823" x="6281738" y="1651000"/>
          <p14:tracePt t="44832" x="6376988" y="1711325"/>
          <p14:tracePt t="44840" x="6472238" y="1746250"/>
          <p14:tracePt t="44848" x="6507163" y="1770063"/>
          <p14:tracePt t="44857" x="6530975" y="1770063"/>
          <p14:tracePt t="44868" x="6543675" y="1793875"/>
          <p14:tracePt t="44883" x="6543675" y="1804988"/>
          <p14:tracePt t="44896" x="6543675" y="1817688"/>
          <p14:tracePt t="44911" x="6530975" y="1817688"/>
          <p14:tracePt t="44917" x="6519863" y="1817688"/>
          <p14:tracePt t="44924" x="6507163" y="1817688"/>
          <p14:tracePt t="44931" x="6483350" y="1817688"/>
          <p14:tracePt t="44938" x="6472238" y="1817688"/>
          <p14:tracePt t="44945" x="6448425" y="1817688"/>
          <p14:tracePt t="44952" x="6411913" y="1817688"/>
          <p14:tracePt t="44959" x="6365875" y="1841500"/>
          <p14:tracePt t="44966" x="6281738" y="1865313"/>
          <p14:tracePt t="44973" x="6199188" y="1889125"/>
          <p14:tracePt t="44982" x="6092825" y="1936750"/>
          <p14:tracePt t="44990" x="5889625" y="2008188"/>
          <p14:tracePt t="44998" x="5676900" y="2078038"/>
          <p14:tracePt t="45007" x="5568950" y="2114550"/>
          <p14:tracePt t="45015" x="5248275" y="2268538"/>
          <p14:tracePt t="45023" x="5141913" y="2316163"/>
          <p14:tracePt t="45032" x="5070475" y="2352675"/>
          <p14:tracePt t="45040" x="4975225" y="2400300"/>
          <p14:tracePt t="45048" x="4868863" y="2459038"/>
          <p14:tracePt t="45057" x="4797425" y="2517775"/>
          <p14:tracePt t="45058" x="4749800" y="2541588"/>
          <p14:tracePt t="45065" x="4714875" y="2565400"/>
          <p14:tracePt t="45073" x="4667250" y="2589213"/>
          <p14:tracePt t="45081" x="4654550" y="2613025"/>
          <p14:tracePt t="45090" x="4643438" y="2613025"/>
          <p14:tracePt t="45098" x="4619625" y="2613025"/>
          <p14:tracePt t="45107" x="4595813" y="26368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198783" y="225553"/>
            <a:ext cx="7310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10-What is the total number of adults and children across all reservations? assume the not cancelled reservation is only required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681F8-7123-8B2F-812F-84667DF5F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6778"/>
            <a:ext cx="8529581" cy="161558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D39FE5F-2A66-830A-8104-BF6224FDC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96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7"/>
    </mc:Choice>
    <mc:Fallback xmlns="">
      <p:transition spd="slow" advTm="27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99" x="4583113" y="2613025"/>
          <p14:tracePt t="11506" x="4560888" y="2565400"/>
          <p14:tracePt t="11522" x="4524375" y="2459038"/>
          <p14:tracePt t="11530" x="4500563" y="2411413"/>
          <p14:tracePt t="11538" x="4489450" y="2339975"/>
          <p14:tracePt t="11546" x="4476750" y="2281238"/>
          <p14:tracePt t="11555" x="4452938" y="2185988"/>
          <p14:tracePt t="11563" x="4441825" y="2138363"/>
          <p14:tracePt t="11571" x="4429125" y="2114550"/>
          <p14:tracePt t="11580" x="4418013" y="2078038"/>
          <p14:tracePt t="11588" x="4405313" y="2055813"/>
          <p14:tracePt t="11596" x="4405313" y="2019300"/>
          <p14:tracePt t="11597" x="4394200" y="1995488"/>
          <p14:tracePt t="11605" x="4381500" y="1960563"/>
          <p14:tracePt t="11613" x="4381500" y="1936750"/>
          <p14:tracePt t="11621" x="4370388" y="1924050"/>
          <p14:tracePt t="11630" x="4370388" y="1900238"/>
          <p14:tracePt t="11638" x="4370388" y="1865313"/>
          <p14:tracePt t="11647" x="4370388" y="1828800"/>
          <p14:tracePt t="11655" x="4370388" y="1817688"/>
          <p14:tracePt t="11663" x="4370388" y="1793875"/>
          <p14:tracePt t="11671" x="4370388" y="1770063"/>
          <p14:tracePt t="11680" x="4381500" y="1746250"/>
          <p14:tracePt t="11688" x="4405313" y="1674813"/>
          <p14:tracePt t="11696" x="4418013" y="1627188"/>
          <p14:tracePt t="11705" x="4441825" y="1579563"/>
          <p14:tracePt t="11713" x="4465638" y="1531938"/>
          <p14:tracePt t="11721" x="4513263" y="1460500"/>
          <p14:tracePt t="11730" x="4537075" y="1377950"/>
          <p14:tracePt t="11730" x="4583113" y="1306513"/>
          <p14:tracePt t="11738" x="4606925" y="1223963"/>
          <p14:tracePt t="11746" x="4630738" y="1152525"/>
          <p14:tracePt t="11755" x="4678363" y="1081088"/>
          <p14:tracePt t="11763" x="4702175" y="1033463"/>
          <p14:tracePt t="11771" x="4725988" y="985838"/>
          <p14:tracePt t="11780" x="4749800" y="950913"/>
          <p14:tracePt t="11788" x="4786313" y="890588"/>
          <p14:tracePt t="11796" x="4786313" y="866775"/>
          <p14:tracePt t="11804" x="4797425" y="842963"/>
          <p14:tracePt t="11813" x="4797425" y="831850"/>
          <p14:tracePt t="11821" x="4810125" y="795338"/>
          <p14:tracePt t="11830" x="4833938" y="771525"/>
          <p14:tracePt t="11838" x="4833938" y="760413"/>
          <p14:tracePt t="11846" x="4833938" y="747713"/>
          <p14:tracePt t="11858" x="4833938" y="736600"/>
          <p14:tracePt t="11865" x="4833938" y="723900"/>
          <p14:tracePt t="11872" x="4833938" y="712788"/>
          <p14:tracePt t="11907" x="4833938" y="723900"/>
          <p14:tracePt t="11914" x="4833938" y="736600"/>
          <p14:tracePt t="11928" x="4821238" y="736600"/>
          <p14:tracePt t="11935" x="4821238" y="747713"/>
          <p14:tracePt t="11942" x="4821238" y="760413"/>
          <p14:tracePt t="11956" x="4821238" y="771525"/>
          <p14:tracePt t="11963" x="4821238" y="784225"/>
          <p14:tracePt t="11971" x="4821238" y="795338"/>
          <p14:tracePt t="11977" x="4821238" y="808038"/>
          <p14:tracePt t="11984" x="4833938" y="831850"/>
          <p14:tracePt t="11991" x="4845050" y="855663"/>
          <p14:tracePt t="11999" x="4857750" y="866775"/>
          <p14:tracePt t="12006" x="4879975" y="903288"/>
          <p14:tracePt t="12013" x="4903788" y="938213"/>
          <p14:tracePt t="12021" x="4927600" y="962025"/>
          <p14:tracePt t="12029" x="4951413" y="998538"/>
          <p14:tracePt t="12037" x="4987925" y="1009650"/>
          <p14:tracePt t="12046" x="4999038" y="1033463"/>
          <p14:tracePt t="12054" x="5035550" y="1081088"/>
          <p14:tracePt t="12062" x="5046663" y="1081088"/>
          <p14:tracePt t="12071" x="5059363" y="1092200"/>
          <p14:tracePt t="12080" x="5070475" y="1104900"/>
          <p14:tracePt t="12090" x="5083175" y="1116013"/>
          <p14:tracePt t="12104" x="5094288" y="1116013"/>
          <p14:tracePt t="12118" x="5094288" y="1128713"/>
          <p14:tracePt t="12132" x="5094288" y="1139825"/>
          <p14:tracePt t="12139" x="5083175" y="1139825"/>
          <p14:tracePt t="12146" x="5070475" y="1139825"/>
          <p14:tracePt t="12160" x="5046663" y="1139825"/>
          <p14:tracePt t="12167" x="5035550" y="1139825"/>
          <p14:tracePt t="12181" x="5011738" y="1139825"/>
          <p14:tracePt t="12188" x="4999038" y="1128713"/>
          <p14:tracePt t="12195" x="4975225" y="1128713"/>
          <p14:tracePt t="12202" x="4964113" y="1128713"/>
          <p14:tracePt t="12209" x="4951413" y="1116013"/>
          <p14:tracePt t="12216" x="4927600" y="1116013"/>
          <p14:tracePt t="12223" x="4916488" y="1116013"/>
          <p14:tracePt t="12230" x="4903788" y="1116013"/>
          <p14:tracePt t="12237" x="4879975" y="1116013"/>
          <p14:tracePt t="12246" x="4879975" y="1104900"/>
          <p14:tracePt t="12254" x="4857750" y="1092200"/>
          <p14:tracePt t="12262" x="4845050" y="1081088"/>
          <p14:tracePt t="12272" x="4833938" y="1081088"/>
          <p14:tracePt t="12280" x="4821238" y="1068388"/>
          <p14:tracePt t="12287" x="4810125" y="1057275"/>
          <p14:tracePt t="12307" x="4797425" y="1044575"/>
          <p14:tracePt t="12322" x="4797425" y="1033463"/>
          <p14:tracePt t="12335" x="4797425" y="1022350"/>
          <p14:tracePt t="12364" x="4797425" y="1009650"/>
          <p14:tracePt t="12378" x="4810125" y="1009650"/>
          <p14:tracePt t="12385" x="4810125" y="998538"/>
          <p14:tracePt t="12392" x="4821238" y="998538"/>
          <p14:tracePt t="12413" x="4833938" y="998538"/>
          <p14:tracePt t="12448" x="4845050" y="998538"/>
          <p14:tracePt t="12462" x="4857750" y="998538"/>
          <p14:tracePt t="12497" x="4868863" y="998538"/>
          <p14:tracePt t="12511" x="4879975" y="998538"/>
          <p14:tracePt t="12546" x="4892675" y="998538"/>
          <p14:tracePt t="12560" x="4903788" y="998538"/>
          <p14:tracePt t="12582" x="4916488" y="998538"/>
          <p14:tracePt t="12652" x="4916488" y="985838"/>
          <p14:tracePt t="12666" x="4916488" y="974725"/>
          <p14:tracePt t="12694" x="4927600" y="974725"/>
          <p14:tracePt t="12701" x="4927600" y="962025"/>
          <p14:tracePt t="12715" x="4927600" y="950913"/>
          <p14:tracePt t="12729" x="4940300" y="938213"/>
          <p14:tracePt t="12764" x="4951413" y="927100"/>
          <p14:tracePt t="12778" x="4951413" y="914400"/>
          <p14:tracePt t="12785" x="4964113" y="914400"/>
          <p14:tracePt t="12792" x="4975225" y="914400"/>
          <p14:tracePt t="12806" x="4987925" y="914400"/>
          <p14:tracePt t="12813" x="4999038" y="914400"/>
          <p14:tracePt t="12841" x="5011738" y="914400"/>
          <p14:tracePt t="12855" x="5022850" y="914400"/>
          <p14:tracePt t="12876" x="5035550" y="914400"/>
          <p14:tracePt t="12982" x="5046663" y="914400"/>
          <p14:tracePt t="13024" x="5059363" y="914400"/>
          <p14:tracePt t="13045" x="5059363" y="927100"/>
          <p14:tracePt t="13080" x="5059363" y="938213"/>
          <p14:tracePt t="13094" x="5059363" y="950913"/>
          <p14:tracePt t="13108" x="5059363" y="962025"/>
          <p14:tracePt t="13143" x="5059363" y="974725"/>
          <p14:tracePt t="13157" x="5059363" y="985838"/>
          <p14:tracePt t="13192" x="5059363" y="998538"/>
          <p14:tracePt t="13220" x="5059363" y="1009650"/>
          <p14:tracePt t="13277" x="5059363" y="1022350"/>
          <p14:tracePt t="13297" x="5059363" y="1033463"/>
          <p14:tracePt t="13311" x="5046663" y="1033463"/>
          <p14:tracePt t="13319" x="5046663" y="1044575"/>
          <p14:tracePt t="13354" x="5046663" y="1057275"/>
          <p14:tracePt t="13361" x="5046663" y="1068388"/>
          <p14:tracePt t="13375" x="5035550" y="1068388"/>
          <p14:tracePt t="13383" x="5035550" y="1081088"/>
          <p14:tracePt t="13390" x="5022850" y="1104900"/>
          <p14:tracePt t="13397" x="5011738" y="1104900"/>
          <p14:tracePt t="13403" x="5011738" y="1116013"/>
          <p14:tracePt t="13411" x="4999038" y="1128713"/>
          <p14:tracePt t="13418" x="4987925" y="1152525"/>
          <p14:tracePt t="13425" x="4975225" y="1152525"/>
          <p14:tracePt t="13432" x="4964113" y="1163638"/>
          <p14:tracePt t="13439" x="4951413" y="1176338"/>
          <p14:tracePt t="13446" x="4940300" y="1187450"/>
          <p14:tracePt t="13460" x="4916488" y="1200150"/>
          <p14:tracePt t="13467" x="4903788" y="1211263"/>
          <p14:tracePt t="13481" x="4879975" y="1223963"/>
          <p14:tracePt t="13488" x="4857750" y="1247775"/>
          <p14:tracePt t="13495" x="4833938" y="1271588"/>
          <p14:tracePt t="13502" x="4821238" y="1295400"/>
          <p14:tracePt t="13509" x="4786313" y="1306513"/>
          <p14:tracePt t="13516" x="4738688" y="1319213"/>
          <p14:tracePt t="13523" x="4702175" y="1343025"/>
          <p14:tracePt t="13530" x="4667250" y="1366838"/>
          <p14:tracePt t="13537" x="4643438" y="1377950"/>
          <p14:tracePt t="13544" x="4595813" y="1389063"/>
          <p14:tracePt t="13551" x="4560888" y="1401763"/>
          <p14:tracePt t="13560" x="4513263" y="1425575"/>
          <p14:tracePt t="13568" x="4465638" y="1436688"/>
          <p14:tracePt t="13577" x="4418013" y="1449388"/>
          <p14:tracePt t="13585" x="4370388" y="1473200"/>
          <p14:tracePt t="13594" x="4240213" y="1520825"/>
          <p14:tracePt t="13601" x="4168775" y="1555750"/>
          <p14:tracePt t="13610" x="4084638" y="1568450"/>
          <p14:tracePt t="13618" x="3978275" y="1592263"/>
          <p14:tracePt t="13626" x="3895725" y="1627188"/>
          <p14:tracePt t="13636" x="3705225" y="1663700"/>
          <p14:tracePt t="13643" x="3622675" y="1698625"/>
          <p14:tracePt t="13651" x="3562350" y="1711325"/>
          <p14:tracePt t="13660" x="3490913" y="1733550"/>
          <p14:tracePt t="13669" x="3432175" y="1746250"/>
          <p14:tracePt t="13676" x="3384550" y="1770063"/>
          <p14:tracePt t="13677" x="3336925" y="1781175"/>
          <p14:tracePt t="13685" x="3289300" y="1793875"/>
          <p14:tracePt t="13693" x="3254375" y="1804988"/>
          <p14:tracePt t="13702" x="3217863" y="1817688"/>
          <p14:tracePt t="13709" x="3194050" y="1828800"/>
          <p14:tracePt t="13718" x="3159125" y="1841500"/>
          <p14:tracePt t="13726" x="3098800" y="1852613"/>
          <p14:tracePt t="13735" x="3051175" y="1865313"/>
          <p14:tracePt t="13743" x="3016250" y="1876425"/>
          <p14:tracePt t="13751" x="2981325" y="1889125"/>
          <p14:tracePt t="13759" x="2933700" y="1900238"/>
          <p14:tracePt t="13768" x="2909888" y="1900238"/>
          <p14:tracePt t="13769" x="2862263" y="1912938"/>
          <p14:tracePt t="13776" x="2790825" y="1947863"/>
          <p14:tracePt t="13784" x="2743200" y="1960563"/>
          <p14:tracePt t="13793" x="2695575" y="1971675"/>
          <p14:tracePt t="13801" x="2660650" y="1984375"/>
          <p14:tracePt t="13810" x="2600325" y="2008188"/>
          <p14:tracePt t="13811" x="2541588" y="2019300"/>
          <p14:tracePt t="13818" x="2493963" y="2032000"/>
          <p14:tracePt t="13826" x="2446338" y="2043113"/>
          <p14:tracePt t="13834" x="2398713" y="2066925"/>
          <p14:tracePt t="13843" x="2351088" y="2078038"/>
          <p14:tracePt t="13851" x="2303463" y="2090738"/>
          <p14:tracePt t="13859" x="2279650" y="2101850"/>
          <p14:tracePt t="13860" x="2244725" y="2101850"/>
          <p14:tracePt t="13867" x="2208213" y="2114550"/>
          <p14:tracePt t="13876" x="2184400" y="2114550"/>
          <p14:tracePt t="13884" x="2160588" y="2114550"/>
          <p14:tracePt t="13893" x="2136775" y="2114550"/>
          <p14:tracePt t="13901" x="2125663" y="2114550"/>
          <p14:tracePt t="13902" x="2101850" y="2101850"/>
          <p14:tracePt t="13910" x="2090738" y="2090738"/>
          <p14:tracePt t="13917" x="2090738" y="2078038"/>
          <p14:tracePt t="13926" x="2078038" y="2078038"/>
          <p14:tracePt t="13934" x="2066925" y="2066925"/>
          <p14:tracePt t="13942" x="2066925" y="2043113"/>
          <p14:tracePt t="13951" x="2066925" y="2032000"/>
          <p14:tracePt t="13959" x="2066925" y="2019300"/>
          <p14:tracePt t="13967" x="2066925" y="1995488"/>
          <p14:tracePt t="13976" x="2078038" y="1984375"/>
          <p14:tracePt t="13984" x="2090738" y="1971675"/>
          <p14:tracePt t="13992" x="2090738" y="1947863"/>
          <p14:tracePt t="13993" x="2101850" y="1936750"/>
          <p14:tracePt t="14001" x="2125663" y="1924050"/>
          <p14:tracePt t="14009" x="2125663" y="1912938"/>
          <p14:tracePt t="14017" x="2149475" y="1900238"/>
          <p14:tracePt t="14026" x="2173288" y="1889125"/>
          <p14:tracePt t="14034" x="2184400" y="1876425"/>
          <p14:tracePt t="14035" x="2197100" y="1865313"/>
          <p14:tracePt t="14043" x="2220913" y="1852613"/>
          <p14:tracePt t="14050" x="2232025" y="1852613"/>
          <p14:tracePt t="14059" x="2244725" y="1841500"/>
          <p14:tracePt t="14067" x="2268538" y="1828800"/>
          <p14:tracePt t="14076" x="2279650" y="1817688"/>
          <p14:tracePt t="14084" x="2292350" y="1817688"/>
          <p14:tracePt t="14085" x="2316163" y="1804988"/>
          <p14:tracePt t="14092" x="2327275" y="1804988"/>
          <p14:tracePt t="14100" x="2327275" y="1793875"/>
          <p14:tracePt t="14109" x="2339975" y="1781175"/>
          <p14:tracePt t="14117" x="2363788" y="1781175"/>
          <p14:tracePt t="14126" x="2363788" y="1770063"/>
          <p14:tracePt t="14127" x="2374900" y="1770063"/>
          <p14:tracePt t="14134" x="2387600" y="1757363"/>
          <p14:tracePt t="14148" x="2398713" y="1746250"/>
          <p14:tracePt t="14155" x="2411413" y="1746250"/>
          <p14:tracePt t="14162" x="2422525" y="1733550"/>
          <p14:tracePt t="14169" x="2435225" y="1722438"/>
          <p14:tracePt t="14176" x="2446338" y="1722438"/>
          <p14:tracePt t="14184" x="2457450" y="1711325"/>
          <p14:tracePt t="14197" x="2481263" y="1698625"/>
          <p14:tracePt t="14204" x="2481263" y="1687513"/>
          <p14:tracePt t="14211" x="2493963" y="1687513"/>
          <p14:tracePt t="14218" x="2505075" y="1674813"/>
          <p14:tracePt t="14226" x="2517775" y="1663700"/>
          <p14:tracePt t="14234" x="2528888" y="1651000"/>
          <p14:tracePt t="14242" x="2541588" y="1651000"/>
          <p14:tracePt t="14251" x="2552700" y="1651000"/>
          <p14:tracePt t="14258" x="2552700" y="1639888"/>
          <p14:tracePt t="14267" x="2589213" y="1616075"/>
          <p14:tracePt t="14275" x="2589213" y="1603375"/>
          <p14:tracePt t="14283" x="2600325" y="1579563"/>
          <p14:tracePt t="14292" x="2613025" y="1579563"/>
          <p14:tracePt t="14300" x="2624138" y="1579563"/>
          <p14:tracePt t="14309" x="2636838" y="1555750"/>
          <p14:tracePt t="14317" x="2647950" y="1555750"/>
          <p14:tracePt t="14325" x="2647950" y="1544638"/>
          <p14:tracePt t="14333" x="2660650" y="1531938"/>
          <p14:tracePt t="14344" x="2671763" y="1520825"/>
          <p14:tracePt t="14351" x="2684463" y="1520825"/>
          <p14:tracePt t="14365" x="2695575" y="1520825"/>
          <p14:tracePt t="14372" x="2695575" y="1508125"/>
          <p14:tracePt t="14379" x="2708275" y="1508125"/>
          <p14:tracePt t="14386" x="2719388" y="1497013"/>
          <p14:tracePt t="14415" x="2719388" y="1484313"/>
          <p14:tracePt t="14422" x="2732088" y="1484313"/>
          <p14:tracePt t="14555" x="2719388" y="1484313"/>
          <p14:tracePt t="14569" x="2708275" y="1484313"/>
          <p14:tracePt t="14583" x="2695575" y="1484313"/>
          <p14:tracePt t="14597" x="2684463" y="1484313"/>
          <p14:tracePt t="14604" x="2671763" y="1484313"/>
          <p14:tracePt t="14618" x="2660650" y="1484313"/>
          <p14:tracePt t="14625" x="2636838" y="1484313"/>
          <p14:tracePt t="14639" x="2624138" y="1484313"/>
          <p14:tracePt t="14646" x="2613025" y="1484313"/>
          <p14:tracePt t="14653" x="2600325" y="1484313"/>
          <p14:tracePt t="14660" x="2589213" y="1484313"/>
          <p14:tracePt t="14667" x="2576513" y="1484313"/>
          <p14:tracePt t="14675" x="2565400" y="1484313"/>
          <p14:tracePt t="14681" x="2552700" y="1484313"/>
          <p14:tracePt t="14688" x="2541588" y="1484313"/>
          <p14:tracePt t="14702" x="2517775" y="1484313"/>
          <p14:tracePt t="14709" x="2505075" y="1484313"/>
          <p14:tracePt t="14723" x="2493963" y="1484313"/>
          <p14:tracePt t="14731" x="2470150" y="1484313"/>
          <p14:tracePt t="14745" x="2457450" y="1484313"/>
          <p14:tracePt t="14751" x="2446338" y="1484313"/>
          <p14:tracePt t="14758" x="2435225" y="1484313"/>
          <p14:tracePt t="14765" x="2422525" y="1473200"/>
          <p14:tracePt t="14772" x="2411413" y="1473200"/>
          <p14:tracePt t="14780" x="2398713" y="1460500"/>
          <p14:tracePt t="14787" x="2387600" y="1460500"/>
          <p14:tracePt t="14793" x="2374900" y="1460500"/>
          <p14:tracePt t="14807" x="2351088" y="1460500"/>
          <p14:tracePt t="14815" x="2339975" y="1449388"/>
          <p14:tracePt t="14829" x="2327275" y="1449388"/>
          <p14:tracePt t="14836" x="2316163" y="1449388"/>
          <p14:tracePt t="14843" x="2316163" y="1436688"/>
          <p14:tracePt t="14850" x="2303463" y="1436688"/>
          <p14:tracePt t="14857" x="2292350" y="1436688"/>
          <p14:tracePt t="14864" x="2279650" y="1436688"/>
          <p14:tracePt t="14913" x="2279650" y="1449388"/>
          <p14:tracePt t="14927" x="2292350" y="1460500"/>
          <p14:tracePt t="14934" x="2303463" y="1473200"/>
          <p14:tracePt t="14948" x="2316163" y="1484313"/>
          <p14:tracePt t="14955" x="2316163" y="1508125"/>
          <p14:tracePt t="14962" x="2327275" y="1520825"/>
          <p14:tracePt t="14969" x="2339975" y="1531938"/>
          <p14:tracePt t="14976" x="2339975" y="1555750"/>
          <p14:tracePt t="14983" x="2351088" y="1568450"/>
          <p14:tracePt t="14991" x="2363788" y="1579563"/>
          <p14:tracePt t="14999" x="2363788" y="1603375"/>
          <p14:tracePt t="15007" x="2374900" y="1616075"/>
          <p14:tracePt t="15016" x="2374900" y="1639888"/>
          <p14:tracePt t="15024" x="2387600" y="1651000"/>
          <p14:tracePt t="15033" x="2387600" y="1687513"/>
          <p14:tracePt t="15040" x="2387600" y="1698625"/>
          <p14:tracePt t="15049" x="2387600" y="1711325"/>
          <p14:tracePt t="15057" x="2387600" y="1722438"/>
          <p14:tracePt t="15067" x="2387600" y="1746250"/>
          <p14:tracePt t="15074" x="2387600" y="1757363"/>
          <p14:tracePt t="15082" x="2374900" y="1757363"/>
          <p14:tracePt t="15091" x="2374900" y="1770063"/>
          <p14:tracePt t="15099" x="2374900" y="1781175"/>
          <p14:tracePt t="15107" x="2363788" y="1781175"/>
          <p14:tracePt t="15115" x="2363788" y="1793875"/>
          <p14:tracePt t="15116" x="2351088" y="1793875"/>
          <p14:tracePt t="15131" x="2339975" y="1793875"/>
          <p14:tracePt t="15137" x="2327275" y="1804988"/>
          <p14:tracePt t="15152" x="2316163" y="1804988"/>
          <p14:tracePt t="15158" x="2303463" y="1804988"/>
          <p14:tracePt t="15180" x="2292350" y="1804988"/>
          <p14:tracePt t="15187" x="2279650" y="1804988"/>
          <p14:tracePt t="15194" x="2268538" y="1804988"/>
          <p14:tracePt t="15215" x="2255838" y="1804988"/>
          <p14:tracePt t="15236" x="2244725" y="1804988"/>
          <p14:tracePt t="15384" x="2244725" y="1817688"/>
          <p14:tracePt t="15496" x="2255838" y="1817688"/>
          <p14:tracePt t="15573" x="2268538" y="1817688"/>
          <p14:tracePt t="15700" x="2279650" y="1817688"/>
          <p14:tracePt t="15770" x="2279650" y="1828800"/>
          <p14:tracePt t="16086" x="2292350" y="1828800"/>
          <p14:tracePt t="17076" x="2292350" y="1841500"/>
          <p14:tracePt t="17406" x="2303463" y="1841500"/>
          <p14:tracePt t="17419" x="2303463" y="1828800"/>
          <p14:tracePt t="17440" x="2316163" y="1828800"/>
          <p14:tracePt t="17447" x="2316163" y="1817688"/>
          <p14:tracePt t="17469" x="2316163" y="1804988"/>
          <p14:tracePt t="17489" x="2327275" y="1804988"/>
          <p14:tracePt t="17496" x="2327275" y="1793875"/>
          <p14:tracePt t="17503" x="2339975" y="1793875"/>
          <p14:tracePt t="17517" x="2339975" y="1781175"/>
          <p14:tracePt t="17531" x="2351088" y="1770063"/>
          <p14:tracePt t="17567" x="2363788" y="1757363"/>
          <p14:tracePt t="17581" x="2363788" y="1746250"/>
          <p14:tracePt t="17588" x="2374900" y="1746250"/>
          <p14:tracePt t="17616" x="2374900" y="1733550"/>
          <p14:tracePt t="17623" x="2387600" y="1733550"/>
          <p14:tracePt t="17630" x="2387600" y="1722438"/>
          <p14:tracePt t="17637" x="2398713" y="1722438"/>
          <p14:tracePt t="17651" x="2411413" y="1711325"/>
          <p14:tracePt t="17679" x="2411413" y="1698625"/>
          <p14:tracePt t="17728" x="2411413" y="1687513"/>
          <p14:tracePt t="18066" x="2398713" y="1687513"/>
          <p14:tracePt t="18115" x="2387600" y="1687513"/>
          <p14:tracePt t="18684" x="2398713" y="1687513"/>
          <p14:tracePt t="18690" x="2422525" y="1687513"/>
          <p14:tracePt t="18709" x="2470150" y="1698625"/>
          <p14:tracePt t="18718" x="2528888" y="1722438"/>
          <p14:tracePt t="18726" x="2576513" y="1733550"/>
          <p14:tracePt t="18734" x="2613025" y="1733550"/>
          <p14:tracePt t="18742" x="2647950" y="1746250"/>
          <p14:tracePt t="18751" x="2695575" y="1757363"/>
          <p14:tracePt t="18759" x="2719388" y="1757363"/>
          <p14:tracePt t="18760" x="2767013" y="1770063"/>
          <p14:tracePt t="18767" x="2814638" y="1781175"/>
          <p14:tracePt t="18775" x="2862263" y="1793875"/>
          <p14:tracePt t="18784" x="2909888" y="1804988"/>
          <p14:tracePt t="18792" x="2957513" y="1804988"/>
          <p14:tracePt t="18801" x="2992438" y="1817688"/>
          <p14:tracePt t="18809" x="3087688" y="1828800"/>
          <p14:tracePt t="18817" x="3122613" y="1841500"/>
          <p14:tracePt t="18825" x="3170238" y="1865313"/>
          <p14:tracePt t="18834" x="3194050" y="1876425"/>
          <p14:tracePt t="18842" x="3241675" y="1889125"/>
          <p14:tracePt t="18850" x="3278188" y="1912938"/>
          <p14:tracePt t="18851" x="3313113" y="1912938"/>
          <p14:tracePt t="18859" x="3325813" y="1936750"/>
          <p14:tracePt t="18867" x="3360738" y="1947863"/>
          <p14:tracePt t="18875" x="3384550" y="1960563"/>
          <p14:tracePt t="18884" x="3419475" y="1971675"/>
          <p14:tracePt t="18892" x="3432175" y="1984375"/>
          <p14:tracePt t="18901" x="3479800" y="2008188"/>
          <p14:tracePt t="18909" x="3503613" y="2032000"/>
          <p14:tracePt t="18917" x="3514725" y="2043113"/>
          <p14:tracePt t="18925" x="3538538" y="2055813"/>
          <p14:tracePt t="18934" x="3575050" y="2066925"/>
          <p14:tracePt t="18942" x="3598863" y="2090738"/>
          <p14:tracePt t="18943" x="3609975" y="2114550"/>
          <p14:tracePt t="18950" x="3622675" y="2125663"/>
          <p14:tracePt t="18958" x="3646488" y="2138363"/>
          <p14:tracePt t="18967" x="3668713" y="2162175"/>
          <p14:tracePt t="18975" x="3681413" y="2185988"/>
          <p14:tracePt t="18984" x="3692525" y="2197100"/>
          <p14:tracePt t="18985" x="3716338" y="2197100"/>
          <p14:tracePt t="18992" x="3716338" y="2220913"/>
          <p14:tracePt t="19000" x="3729038" y="2233613"/>
          <p14:tracePt t="19008" x="3740150" y="2233613"/>
          <p14:tracePt t="19017" x="3752850" y="2244725"/>
          <p14:tracePt t="19025" x="3752850" y="2257425"/>
          <p14:tracePt t="19034" x="3763963" y="2257425"/>
          <p14:tracePt t="19042" x="3763963" y="2268538"/>
          <p14:tracePt t="19050" x="3776663" y="2268538"/>
          <p14:tracePt t="19183" x="3787775" y="2268538"/>
          <p14:tracePt t="19197" x="3800475" y="2268538"/>
          <p14:tracePt t="19210" x="3811588" y="2268538"/>
          <p14:tracePt t="19253" x="3824288" y="2268538"/>
          <p14:tracePt t="19373" x="3824288" y="2257425"/>
          <p14:tracePt t="19422" x="3824288" y="2244725"/>
          <p14:tracePt t="19499" x="3824288" y="2233613"/>
          <p14:tracePt t="19520" x="3824288" y="2220913"/>
          <p14:tracePt t="19576" x="3824288" y="2209800"/>
          <p14:tracePt t="19590" x="3824288" y="2197100"/>
          <p14:tracePt t="19597" x="3835400" y="2197100"/>
          <p14:tracePt t="19611" x="3835400" y="2185988"/>
          <p14:tracePt t="19639" x="3835400" y="2173288"/>
          <p14:tracePt t="19660" x="3835400" y="2162175"/>
          <p14:tracePt t="19681" x="3848100" y="2162175"/>
          <p14:tracePt t="19688" x="3848100" y="2149475"/>
          <p14:tracePt t="19695" x="3859213" y="2149475"/>
          <p14:tracePt t="19709" x="3859213" y="2138363"/>
          <p14:tracePt t="19716" x="3871913" y="2138363"/>
          <p14:tracePt t="19723" x="3871913" y="2125663"/>
          <p14:tracePt t="19759" x="3883025" y="2125663"/>
          <p14:tracePt t="20032" x="3883025" y="2114550"/>
          <p14:tracePt t="20419" x="3895725" y="2114550"/>
          <p14:tracePt t="21043" x="3895725" y="2125663"/>
          <p14:tracePt t="21078" x="3895725" y="2138363"/>
          <p14:tracePt t="21106" x="3895725" y="2149475"/>
          <p14:tracePt t="21170" x="3895725" y="2162175"/>
          <p14:tracePt t="21197" x="3895725" y="2173288"/>
          <p14:tracePt t="21247" x="3895725" y="2185988"/>
          <p14:tracePt t="21268" x="3895725" y="2197100"/>
          <p14:tracePt t="21275" x="3895725" y="2209800"/>
          <p14:tracePt t="21296" x="3895725" y="2220913"/>
          <p14:tracePt t="21303" x="3895725" y="2233613"/>
          <p14:tracePt t="21317" x="3895725" y="2244725"/>
          <p14:tracePt t="21324" x="3895725" y="2268538"/>
          <p14:tracePt t="21331" x="3883025" y="2268538"/>
          <p14:tracePt t="21338" x="3883025" y="2281238"/>
          <p14:tracePt t="21345" x="3883025" y="2292350"/>
          <p14:tracePt t="21352" x="3871913" y="2305050"/>
          <p14:tracePt t="21359" x="3859213" y="2316163"/>
          <p14:tracePt t="21366" x="3848100" y="2328863"/>
          <p14:tracePt t="21380" x="3835400" y="2352675"/>
          <p14:tracePt t="21387" x="3835400" y="2363788"/>
          <p14:tracePt t="21394" x="3824288" y="2363788"/>
          <p14:tracePt t="21401" x="3811588" y="2376488"/>
          <p14:tracePt t="21408" x="3811588" y="2387600"/>
          <p14:tracePt t="21415" x="3800475" y="2387600"/>
          <p14:tracePt t="21422" x="3787775" y="2387600"/>
          <p14:tracePt t="21429" x="3787775" y="2400300"/>
          <p14:tracePt t="21443" x="3776663" y="2400300"/>
          <p14:tracePt t="21450" x="3763963" y="2400300"/>
          <p14:tracePt t="21457" x="3752850" y="2400300"/>
          <p14:tracePt t="21478" x="3740150" y="2387600"/>
          <p14:tracePt t="21485" x="3729038" y="2376488"/>
          <p14:tracePt t="21506" x="3716338" y="2363788"/>
          <p14:tracePt t="21513" x="3716338" y="2352675"/>
          <p14:tracePt t="21520" x="3705225" y="2352675"/>
          <p14:tracePt t="21527" x="3705225" y="2339975"/>
          <p14:tracePt t="21534" x="3692525" y="2328863"/>
          <p14:tracePt t="21541" x="3692525" y="2316163"/>
          <p14:tracePt t="21555" x="3692525" y="2305050"/>
          <p14:tracePt t="21563" x="3692525" y="2292350"/>
          <p14:tracePt t="21577" x="3692525" y="2281238"/>
          <p14:tracePt t="21584" x="3692525" y="2257425"/>
          <p14:tracePt t="21597" x="3692525" y="2244725"/>
          <p14:tracePt t="21605" x="3692525" y="2233613"/>
          <p14:tracePt t="21612" x="3692525" y="2220913"/>
          <p14:tracePt t="21633" x="3692525" y="2209800"/>
          <p14:tracePt t="21640" x="3681413" y="2197100"/>
          <p14:tracePt t="21654" x="3668713" y="2185988"/>
          <p14:tracePt t="21668" x="3668713" y="2173288"/>
          <p14:tracePt t="21689" x="3657600" y="2173288"/>
          <p14:tracePt t="21703" x="3646488" y="2173288"/>
          <p14:tracePt t="21710" x="3633788" y="2173288"/>
          <p14:tracePt t="21724" x="3622675" y="2173288"/>
          <p14:tracePt t="21731" x="3609975" y="2173288"/>
          <p14:tracePt t="21738" x="3598863" y="2185988"/>
          <p14:tracePt t="21745" x="3575050" y="2197100"/>
          <p14:tracePt t="21752" x="3551238" y="2197100"/>
          <p14:tracePt t="21759" x="3538538" y="2209800"/>
          <p14:tracePt t="21766" x="3514725" y="2220913"/>
          <p14:tracePt t="21773" x="3490913" y="2220913"/>
          <p14:tracePt t="21780" x="3479800" y="2244725"/>
          <p14:tracePt t="21787" x="3455988" y="2257425"/>
          <p14:tracePt t="21795" x="3432175" y="2268538"/>
          <p14:tracePt t="21803" x="3395663" y="2281238"/>
          <p14:tracePt t="21815" x="3371850" y="2292350"/>
          <p14:tracePt t="21822" x="3360738" y="2305050"/>
          <p14:tracePt t="21829" x="3360738" y="2316163"/>
          <p14:tracePt t="21837" x="3349625" y="2316163"/>
          <p14:tracePt t="21845" x="3336925" y="2328863"/>
          <p14:tracePt t="21857" x="3336925" y="2339975"/>
          <p14:tracePt t="21871" x="3325813" y="2352675"/>
          <p14:tracePt t="21970" x="3325813" y="2363788"/>
          <p14:tracePt t="21984" x="3313113" y="2363788"/>
          <p14:tracePt t="21995" x="3302000" y="2363788"/>
          <p14:tracePt t="22003" x="3302000" y="2376488"/>
          <p14:tracePt t="22012" x="3254375" y="2376488"/>
          <p14:tracePt t="22020" x="3230563" y="2376488"/>
          <p14:tracePt t="22028" x="3182938" y="2376488"/>
          <p14:tracePt t="22036" x="3135313" y="2376488"/>
          <p14:tracePt t="22045" x="3074988" y="2376488"/>
          <p14:tracePt t="22053" x="3016250" y="2387600"/>
          <p14:tracePt t="22054" x="2933700" y="2387600"/>
          <p14:tracePt t="22061" x="2838450" y="2387600"/>
          <p14:tracePt t="22070" x="2732088" y="2400300"/>
          <p14:tracePt t="22078" x="2647950" y="2411413"/>
          <p14:tracePt t="22086" x="2565400" y="2422525"/>
          <p14:tracePt t="22095" x="2481263" y="2435225"/>
          <p14:tracePt t="22096" x="2422525" y="2459038"/>
          <p14:tracePt t="22103" x="2351088" y="2470150"/>
          <p14:tracePt t="22111" x="2316163" y="2470150"/>
          <p14:tracePt t="22120" x="2268538" y="2482850"/>
          <p14:tracePt t="22128" x="2232025" y="2493963"/>
          <p14:tracePt t="22136" x="2197100" y="2493963"/>
          <p14:tracePt t="22145" x="2184400" y="2493963"/>
          <p14:tracePt t="22145" x="2160588" y="2506663"/>
          <p14:tracePt t="22153" x="2136775" y="2506663"/>
          <p14:tracePt t="22161" x="2136775" y="2517775"/>
          <p14:tracePt t="22170" x="2125663" y="2517775"/>
          <p14:tracePt t="22180" x="2114550" y="2517775"/>
          <p14:tracePt t="22209" x="2125663" y="2517775"/>
          <p14:tracePt t="22216" x="2125663" y="2506663"/>
          <p14:tracePt t="22222" x="2136775" y="2506663"/>
          <p14:tracePt t="22229" x="2173288" y="2506663"/>
          <p14:tracePt t="22237" x="2232025" y="2506663"/>
          <p14:tracePt t="22244" x="2351088" y="2506663"/>
          <p14:tracePt t="22251" x="2470150" y="2506663"/>
          <p14:tracePt t="22258" x="2552700" y="2506663"/>
          <p14:tracePt t="22265" x="2636838" y="2506663"/>
          <p14:tracePt t="22272" x="2695575" y="2506663"/>
          <p14:tracePt t="22279" x="2743200" y="2506663"/>
          <p14:tracePt t="22286" x="2778125" y="2506663"/>
          <p14:tracePt t="22294" x="2790825" y="2506663"/>
          <p14:tracePt t="22303" x="2814638" y="2506663"/>
          <p14:tracePt t="22311" x="2825750" y="2506663"/>
          <p14:tracePt t="22319" x="2849563" y="2506663"/>
          <p14:tracePt t="22328" x="2862263" y="2506663"/>
          <p14:tracePt t="22336" x="2873375" y="2506663"/>
          <p14:tracePt t="22349" x="2886075" y="2506663"/>
          <p14:tracePt t="22377" x="2873375" y="2506663"/>
          <p14:tracePt t="22391" x="2862263" y="2506663"/>
          <p14:tracePt t="22398" x="2838450" y="2506663"/>
          <p14:tracePt t="22405" x="2814638" y="2506663"/>
          <p14:tracePt t="22412" x="2778125" y="2506663"/>
          <p14:tracePt t="22419" x="2754313" y="2506663"/>
          <p14:tracePt t="22426" x="2708275" y="2506663"/>
          <p14:tracePt t="22433" x="2660650" y="2506663"/>
          <p14:tracePt t="22440" x="2613025" y="2506663"/>
          <p14:tracePt t="22447" x="2565400" y="2517775"/>
          <p14:tracePt t="22454" x="2528888" y="2530475"/>
          <p14:tracePt t="22461" x="2481263" y="2541588"/>
          <p14:tracePt t="22469" x="2435225" y="2554288"/>
          <p14:tracePt t="22477" x="2387600" y="2565400"/>
          <p14:tracePt t="22486" x="2339975" y="2565400"/>
          <p14:tracePt t="22494" x="2292350" y="2589213"/>
          <p14:tracePt t="22502" x="2244725" y="2601913"/>
          <p14:tracePt t="22503" x="2220913" y="2613025"/>
          <p14:tracePt t="22511" x="2184400" y="2613025"/>
          <p14:tracePt t="22519" x="2149475" y="2613025"/>
          <p14:tracePt t="22527" x="2149475" y="2625725"/>
          <p14:tracePt t="22536" x="2125663" y="2625725"/>
          <p14:tracePt t="22544" x="2114550" y="2636838"/>
          <p14:tracePt t="22552" x="2101850" y="2636838"/>
          <p14:tracePt t="22567" x="2090738" y="2636838"/>
          <p14:tracePt t="22581" x="2090738" y="2625725"/>
          <p14:tracePt t="22602" x="2101850" y="2613025"/>
          <p14:tracePt t="22609" x="2101850" y="2601913"/>
          <p14:tracePt t="22616" x="2114550" y="2601913"/>
          <p14:tracePt t="22623" x="2125663" y="2601913"/>
          <p14:tracePt t="22630" x="2136775" y="2589213"/>
          <p14:tracePt t="22637" x="2160588" y="2589213"/>
          <p14:tracePt t="22645" x="2197100" y="2565400"/>
          <p14:tracePt t="22652" x="2220913" y="2554288"/>
          <p14:tracePt t="22660" x="2244725" y="2541588"/>
          <p14:tracePt t="22669" x="2279650" y="2517775"/>
          <p14:tracePt t="22677" x="2303463" y="2506663"/>
          <p14:tracePt t="22686" x="2351088" y="2506663"/>
          <p14:tracePt t="22693" x="2374900" y="2493963"/>
          <p14:tracePt t="22702" x="2374900" y="2482850"/>
          <p14:tracePt t="22710" x="2398713" y="2482850"/>
          <p14:tracePt t="22719" x="2411413" y="2470150"/>
          <p14:tracePt t="22728" x="2422525" y="2470150"/>
          <p14:tracePt t="22735" x="2435225" y="2470150"/>
          <p14:tracePt t="22749" x="2446338" y="2470150"/>
          <p14:tracePt t="22778" x="2435225" y="2470150"/>
          <p14:tracePt t="22784" x="2422525" y="2470150"/>
          <p14:tracePt t="22791" x="2411413" y="2482850"/>
          <p14:tracePt t="22798" x="2387600" y="2493963"/>
          <p14:tracePt t="22805" x="2363788" y="2506663"/>
          <p14:tracePt t="22812" x="2339975" y="2506663"/>
          <p14:tracePt t="22819" x="2292350" y="2530475"/>
          <p14:tracePt t="22827" x="2244725" y="2554288"/>
          <p14:tracePt t="22835" x="2173288" y="2589213"/>
          <p14:tracePt t="22843" x="2101850" y="2625725"/>
          <p14:tracePt t="22852" x="2019300" y="2673350"/>
          <p14:tracePt t="22860" x="1924050" y="2732088"/>
          <p14:tracePt t="22868" x="1770063" y="2862263"/>
          <p14:tracePt t="22877" x="1685925" y="2933700"/>
          <p14:tracePt t="22885" x="1603375" y="3017838"/>
          <p14:tracePt t="22893" x="1531938" y="3087688"/>
          <p14:tracePt t="22902" x="1473200" y="3135313"/>
          <p14:tracePt t="22910" x="1425575" y="3195638"/>
          <p14:tracePt t="22911" x="1389063" y="3230563"/>
          <p14:tracePt t="22918" x="1365250" y="3267075"/>
          <p14:tracePt t="22926" x="1341438" y="3278188"/>
          <p14:tracePt t="22935" x="1330325" y="3302000"/>
          <p14:tracePt t="22943" x="1317625" y="3314700"/>
          <p14:tracePt t="22953" x="1306513" y="3325813"/>
          <p14:tracePt t="22960" x="1293813" y="3338513"/>
          <p14:tracePt t="22974" x="1293813" y="3349625"/>
          <p14:tracePt t="23023" x="1293813" y="3338513"/>
          <p14:tracePt t="23037" x="1293813" y="3325813"/>
          <p14:tracePt t="23051" x="1293813" y="3314700"/>
          <p14:tracePt t="23058" x="1293813" y="3302000"/>
          <p14:tracePt t="23065" x="1306513" y="3302000"/>
          <p14:tracePt t="23079" x="1317625" y="3278188"/>
          <p14:tracePt t="23086" x="1317625" y="3267075"/>
          <p14:tracePt t="23100" x="1317625" y="3243263"/>
          <p14:tracePt t="23107" x="1317625" y="3230563"/>
          <p14:tracePt t="23128" x="1317625" y="3219450"/>
          <p14:tracePt t="23135" x="1317625" y="3206750"/>
          <p14:tracePt t="23164" x="1293813" y="3195638"/>
          <p14:tracePt t="23177" x="1270000" y="3195638"/>
          <p14:tracePt t="23185" x="1246188" y="3195638"/>
          <p14:tracePt t="23191" x="1222375" y="3195638"/>
          <p14:tracePt t="23198" x="1187450" y="3195638"/>
          <p14:tracePt t="23205" x="1152525" y="3195638"/>
          <p14:tracePt t="23212" x="1128713" y="3206750"/>
          <p14:tracePt t="23219" x="1081088" y="3230563"/>
          <p14:tracePt t="23227" x="1033463" y="3243263"/>
          <p14:tracePt t="23234" x="985838" y="3243263"/>
          <p14:tracePt t="23243" x="938213" y="3278188"/>
          <p14:tracePt t="23251" x="855663" y="3302000"/>
          <p14:tracePt t="23259" x="784225" y="3325813"/>
          <p14:tracePt t="23268" x="736600" y="3362325"/>
          <p14:tracePt t="23269" x="665163" y="3386138"/>
          <p14:tracePt t="23276" x="628650" y="3397250"/>
          <p14:tracePt t="23284" x="593725" y="3409950"/>
          <p14:tracePt t="23293" x="558800" y="3421063"/>
          <p14:tracePt t="23301" x="522288" y="3444875"/>
          <p14:tracePt t="23309" x="498475" y="3455988"/>
          <p14:tracePt t="23318" x="463550" y="3468688"/>
          <p14:tracePt t="23326" x="450850" y="3479800"/>
          <p14:tracePt t="23339" x="439738" y="3479800"/>
          <p14:tracePt t="23346" x="427038" y="3479800"/>
          <p14:tracePt t="23396" x="427038" y="3468688"/>
          <p14:tracePt t="23402" x="439738" y="3455988"/>
          <p14:tracePt t="23409" x="439738" y="3444875"/>
          <p14:tracePt t="23416" x="463550" y="3432175"/>
          <p14:tracePt t="23423" x="498475" y="3421063"/>
          <p14:tracePt t="23430" x="534988" y="3409950"/>
          <p14:tracePt t="23437" x="558800" y="3386138"/>
          <p14:tracePt t="23444" x="606425" y="3373438"/>
          <p14:tracePt t="23451" x="652463" y="3349625"/>
          <p14:tracePt t="23459" x="688975" y="3325813"/>
          <p14:tracePt t="23468" x="723900" y="3325813"/>
          <p14:tracePt t="23475" x="760413" y="3302000"/>
          <p14:tracePt t="23484" x="784225" y="3290888"/>
          <p14:tracePt t="23492" x="808038" y="3278188"/>
          <p14:tracePt t="23501" x="831850" y="3254375"/>
          <p14:tracePt t="23509" x="842963" y="3254375"/>
          <p14:tracePt t="23518" x="866775" y="3243263"/>
          <p14:tracePt t="23525" x="866775" y="3230563"/>
          <p14:tracePt t="23534" x="879475" y="3219450"/>
          <p14:tracePt t="23542" x="890588" y="3219450"/>
          <p14:tracePt t="23556" x="903288" y="3206750"/>
          <p14:tracePt t="23571" x="903288" y="3195638"/>
          <p14:tracePt t="23677" x="914400" y="3195638"/>
          <p14:tracePt t="23690" x="914400" y="3182938"/>
          <p14:tracePt t="23704" x="925513" y="3182938"/>
          <p14:tracePt t="23711" x="925513" y="3171825"/>
          <p14:tracePt t="23732" x="925513" y="3159125"/>
          <p14:tracePt t="23739" x="938213" y="3159125"/>
          <p14:tracePt t="23760" x="949325" y="3159125"/>
          <p14:tracePt t="23767" x="962025" y="3148013"/>
          <p14:tracePt t="23774" x="962025" y="3135313"/>
          <p14:tracePt t="23788" x="973138" y="3124200"/>
          <p14:tracePt t="23795" x="985838" y="3111500"/>
          <p14:tracePt t="23802" x="996950" y="3100388"/>
          <p14:tracePt t="23809" x="1009650" y="3087688"/>
          <p14:tracePt t="23816" x="1033463" y="3065463"/>
          <p14:tracePt t="23823" x="1044575" y="3052763"/>
          <p14:tracePt t="23830" x="1057275" y="3041650"/>
          <p14:tracePt t="23837" x="1081088" y="3017838"/>
          <p14:tracePt t="23844" x="1104900" y="2994025"/>
          <p14:tracePt t="23851" x="1128713" y="2970213"/>
          <p14:tracePt t="23858" x="1139825" y="2946400"/>
          <p14:tracePt t="23866" x="1163638" y="2922588"/>
          <p14:tracePt t="23875" x="1187450" y="2898775"/>
          <p14:tracePt t="23883" x="1222375" y="2874963"/>
          <p14:tracePt t="23892" x="1246188" y="2862263"/>
          <p14:tracePt t="23900" x="1258888" y="2838450"/>
          <p14:tracePt t="23900" x="1282700" y="2827338"/>
          <p14:tracePt t="23908" x="1293813" y="2814638"/>
          <p14:tracePt t="23916" x="1317625" y="2790825"/>
          <p14:tracePt t="23925" x="1317625" y="2779713"/>
          <p14:tracePt t="23933" x="1330325" y="2779713"/>
          <p14:tracePt t="23941" x="1354138" y="2755900"/>
          <p14:tracePt t="23950" x="1365250" y="2743200"/>
          <p14:tracePt t="23958" x="1377950" y="2732088"/>
          <p14:tracePt t="23967" x="1389063" y="2720975"/>
          <p14:tracePt t="23975" x="1389063" y="2708275"/>
          <p14:tracePt t="23983" x="1401763" y="2708275"/>
          <p14:tracePt t="23991" x="1412875" y="2708275"/>
          <p14:tracePt t="24000" x="1412875" y="2697163"/>
          <p14:tracePt t="24013" x="1425575" y="2684463"/>
          <p14:tracePt t="24034" x="1436688" y="2684463"/>
          <p14:tracePt t="24048" x="1449388" y="2684463"/>
          <p14:tracePt t="24083" x="1460500" y="2697163"/>
          <p14:tracePt t="24097" x="1473200" y="2697163"/>
          <p14:tracePt t="24118" x="1473200" y="2708275"/>
          <p14:tracePt t="24132" x="1484313" y="2720975"/>
          <p14:tracePt t="24146" x="1497013" y="2720975"/>
          <p14:tracePt t="24153" x="1497013" y="2732088"/>
          <p14:tracePt t="24167" x="1508125" y="2732088"/>
          <p14:tracePt t="24203" x="1520825" y="2732088"/>
          <p14:tracePt t="24216" x="1531938" y="2732088"/>
          <p14:tracePt t="24238" x="1543050" y="2732088"/>
          <p14:tracePt t="24252" x="1566863" y="2732088"/>
          <p14:tracePt t="24266" x="1590675" y="2720975"/>
          <p14:tracePt t="24273" x="1603375" y="2708275"/>
          <p14:tracePt t="24280" x="1614488" y="2708275"/>
          <p14:tracePt t="24287" x="1651000" y="2708275"/>
          <p14:tracePt t="24294" x="1674813" y="2697163"/>
          <p14:tracePt t="24301" x="1685925" y="2684463"/>
          <p14:tracePt t="24307" x="1722438" y="2673350"/>
          <p14:tracePt t="24316" x="1746250" y="2649538"/>
          <p14:tracePt t="24324" x="1781175" y="2636838"/>
          <p14:tracePt t="24332" x="1804988" y="2625725"/>
          <p14:tracePt t="24341" x="1839913" y="2613025"/>
          <p14:tracePt t="24349" x="1876425" y="2601913"/>
          <p14:tracePt t="24350" x="1911350" y="2589213"/>
          <p14:tracePt t="24357" x="1935163" y="2565400"/>
          <p14:tracePt t="24366" x="1971675" y="2554288"/>
          <p14:tracePt t="24374" x="1995488" y="2541588"/>
          <p14:tracePt t="24382" x="2030413" y="2517775"/>
          <p14:tracePt t="24391" x="2043113" y="2506663"/>
          <p14:tracePt t="24392" x="2078038" y="2493963"/>
          <p14:tracePt t="24399" x="2101850" y="2482850"/>
          <p14:tracePt t="24407" x="2136775" y="2470150"/>
          <p14:tracePt t="24415" x="2149475" y="2459038"/>
          <p14:tracePt t="24424" x="2173288" y="2446338"/>
          <p14:tracePt t="24432" x="2197100" y="2435225"/>
          <p14:tracePt t="24441" x="2220913" y="2422525"/>
          <p14:tracePt t="24449" x="2244725" y="2422525"/>
          <p14:tracePt t="24457" x="2255838" y="2411413"/>
          <p14:tracePt t="24466" x="2268538" y="2411413"/>
          <p14:tracePt t="24474" x="2292350" y="2400300"/>
          <p14:tracePt t="24482" x="2292350" y="2387600"/>
          <p14:tracePt t="24490" x="2327275" y="2387600"/>
          <p14:tracePt t="24504" x="2339975" y="2376488"/>
          <p14:tracePt t="24512" x="2363788" y="2363788"/>
          <p14:tracePt t="24525" x="2374900" y="2363788"/>
          <p14:tracePt t="24532" x="2387600" y="2352675"/>
          <p14:tracePt t="24546" x="2398713" y="2352675"/>
          <p14:tracePt t="24553" x="2411413" y="2339975"/>
          <p14:tracePt t="24574" x="2422525" y="2328863"/>
          <p14:tracePt t="24582" x="2435225" y="2328863"/>
          <p14:tracePt t="24589" x="2446338" y="2316163"/>
          <p14:tracePt t="24617" x="2457450" y="2316163"/>
          <p14:tracePt t="24624" x="2457450" y="2305050"/>
          <p14:tracePt t="24638" x="2470150" y="2292350"/>
          <p14:tracePt t="24666" x="2481263" y="2281238"/>
          <p14:tracePt t="24673" x="2481263" y="2268538"/>
          <p14:tracePt t="24687" x="2493963" y="2257425"/>
          <p14:tracePt t="24701" x="2505075" y="2244725"/>
          <p14:tracePt t="24715" x="2505075" y="2233613"/>
          <p14:tracePt t="24736" x="2517775" y="2220913"/>
          <p14:tracePt t="24750" x="2517775" y="2209800"/>
          <p14:tracePt t="24799" x="2505075" y="2209800"/>
          <p14:tracePt t="24806" x="2493963" y="2209800"/>
          <p14:tracePt t="24813" x="2481263" y="2209800"/>
          <p14:tracePt t="24827" x="2470150" y="2209800"/>
          <p14:tracePt t="24834" x="2457450" y="2209800"/>
          <p14:tracePt t="24841" x="2446338" y="2209800"/>
          <p14:tracePt t="24848" x="2435225" y="2209800"/>
          <p14:tracePt t="24855" x="2422525" y="2209800"/>
          <p14:tracePt t="24862" x="2411413" y="2209800"/>
          <p14:tracePt t="24869" x="2398713" y="2209800"/>
          <p14:tracePt t="24876" x="2387600" y="2209800"/>
          <p14:tracePt t="24890" x="2374900" y="2209800"/>
          <p14:tracePt t="24897" x="2363788" y="2209800"/>
          <p14:tracePt t="24912" x="2351088" y="2220913"/>
          <p14:tracePt t="24919" x="2339975" y="2220913"/>
          <p14:tracePt t="24926" x="2327275" y="2233613"/>
          <p14:tracePt t="24932" x="2327275" y="2244725"/>
          <p14:tracePt t="24947" x="2316163" y="2268538"/>
          <p14:tracePt t="24954" x="2316163" y="2281238"/>
          <p14:tracePt t="24961" x="2303463" y="2281238"/>
          <p14:tracePt t="24975" x="2303463" y="2292350"/>
          <p14:tracePt t="24982" x="2303463" y="2305050"/>
          <p14:tracePt t="24989" x="2303463" y="2316163"/>
          <p14:tracePt t="24996" x="2292350" y="2316163"/>
          <p14:tracePt t="25010" x="2279650" y="2316163"/>
          <p14:tracePt t="25017" x="2279650" y="2328863"/>
          <p14:tracePt t="25031" x="2268538" y="2328863"/>
          <p14:tracePt t="25059" x="2255838" y="2328863"/>
          <p14:tracePt t="25080" x="2244725" y="2328863"/>
          <p14:tracePt t="25108" x="2232025" y="2328863"/>
          <p14:tracePt t="25129" x="2220913" y="2328863"/>
          <p14:tracePt t="25143" x="2208213" y="2328863"/>
          <p14:tracePt t="25157" x="2197100" y="2328863"/>
          <p14:tracePt t="25164" x="2184400" y="2328863"/>
          <p14:tracePt t="25178" x="2173288" y="2328863"/>
          <p14:tracePt t="25185" x="2149475" y="2328863"/>
          <p14:tracePt t="25192" x="2136775" y="2328863"/>
          <p14:tracePt t="25199" x="2114550" y="2328863"/>
          <p14:tracePt t="25206" x="2090738" y="2339975"/>
          <p14:tracePt t="25213" x="2078038" y="2352675"/>
          <p14:tracePt t="25220" x="2054225" y="2363788"/>
          <p14:tracePt t="25227" x="2019300" y="2376488"/>
          <p14:tracePt t="25234" x="1995488" y="2376488"/>
          <p14:tracePt t="25241" x="1958975" y="2376488"/>
          <p14:tracePt t="25248" x="1924050" y="2387600"/>
          <p14:tracePt t="25256" x="1887538" y="2400300"/>
          <p14:tracePt t="25264" x="1852613" y="2411413"/>
          <p14:tracePt t="25273" x="1817688" y="2422525"/>
          <p14:tracePt t="25281" x="1781175" y="2435225"/>
          <p14:tracePt t="25289" x="1733550" y="2446338"/>
          <p14:tracePt t="25297" x="1662113" y="2446338"/>
          <p14:tracePt t="25305" x="1627188" y="2459038"/>
          <p14:tracePt t="25314" x="1579563" y="2459038"/>
          <p14:tracePt t="25322" x="1555750" y="2470150"/>
          <p14:tracePt t="25331" x="1508125" y="2470150"/>
          <p14:tracePt t="25339" x="1473200" y="2470150"/>
          <p14:tracePt t="25340" x="1436688" y="2470150"/>
          <p14:tracePt t="25347" x="1412875" y="2470150"/>
          <p14:tracePt t="25356" x="1389063" y="2470150"/>
          <p14:tracePt t="25364" x="1365250" y="2470150"/>
          <p14:tracePt t="25372" x="1341438" y="2470150"/>
          <p14:tracePt t="25380" x="1330325" y="2459038"/>
          <p14:tracePt t="25389" x="1306513" y="2435225"/>
          <p14:tracePt t="25397" x="1293813" y="2411413"/>
          <p14:tracePt t="25405" x="1282700" y="2387600"/>
          <p14:tracePt t="25414" x="1282700" y="2363788"/>
          <p14:tracePt t="25422" x="1282700" y="2339975"/>
          <p14:tracePt t="25431" x="1282700" y="2305050"/>
          <p14:tracePt t="25439" x="1282700" y="2292350"/>
          <p14:tracePt t="25447" x="1282700" y="2281238"/>
          <p14:tracePt t="25455" x="1282700" y="2268538"/>
          <p14:tracePt t="25464" x="1282700" y="2257425"/>
          <p14:tracePt t="25480" x="1293813" y="2244725"/>
          <p14:tracePt t="25494" x="1306513" y="2233613"/>
          <p14:tracePt t="25508" x="1317625" y="2233613"/>
          <p14:tracePt t="25537" x="1330325" y="2233613"/>
          <p14:tracePt t="25550" x="1341438" y="2233613"/>
          <p14:tracePt t="25572" x="1354138" y="2233613"/>
          <p14:tracePt t="25578" x="1365250" y="2244725"/>
          <p14:tracePt t="25600" x="1377950" y="2244725"/>
          <p14:tracePt t="25636" x="1389063" y="2244725"/>
          <p14:tracePt t="25649" x="1401763" y="2244725"/>
          <p14:tracePt t="25663" x="1412875" y="2244725"/>
          <p14:tracePt t="25670" x="1425575" y="2257425"/>
          <p14:tracePt t="25677" x="1436688" y="2257425"/>
          <p14:tracePt t="25684" x="1460500" y="2257425"/>
          <p14:tracePt t="25691" x="1497013" y="2268538"/>
          <p14:tracePt t="25698" x="1531938" y="2268538"/>
          <p14:tracePt t="25705" x="1579563" y="2281238"/>
          <p14:tracePt t="25713" x="1638300" y="2281238"/>
          <p14:tracePt t="25722" x="1709738" y="2292350"/>
          <p14:tracePt t="25730" x="1770063" y="2292350"/>
          <p14:tracePt t="25738" x="1828800" y="2292350"/>
          <p14:tracePt t="25747" x="1935163" y="2316163"/>
          <p14:tracePt t="25755" x="1982788" y="2328863"/>
          <p14:tracePt t="25763" x="2019300" y="2328863"/>
          <p14:tracePt t="25771" x="2054225" y="2328863"/>
          <p14:tracePt t="25780" x="2078038" y="2339975"/>
          <p14:tracePt t="25788" x="2101850" y="2339975"/>
          <p14:tracePt t="25789" x="2125663" y="2339975"/>
          <p14:tracePt t="25803" x="2149475" y="2339975"/>
          <p14:tracePt t="25810" x="2160588" y="2339975"/>
          <p14:tracePt t="25825" x="2173288" y="2339975"/>
          <p14:tracePt t="25831" x="2184400" y="2339975"/>
          <p14:tracePt t="25852" x="2197100" y="2339975"/>
          <p14:tracePt t="25866" x="2208213" y="2339975"/>
          <p14:tracePt t="25895" x="2208213" y="2328863"/>
          <p14:tracePt t="25923" x="2208213" y="2316163"/>
          <p14:tracePt t="25943" x="2220913" y="2316163"/>
          <p14:tracePt t="25986" x="2232025" y="2316163"/>
          <p14:tracePt t="26000" x="2244725" y="2305050"/>
          <p14:tracePt t="26021" x="2268538" y="2305050"/>
          <p14:tracePt t="26027" x="2279650" y="2305050"/>
          <p14:tracePt t="26035" x="2303463" y="2292350"/>
          <p14:tracePt t="26042" x="2327275" y="2292350"/>
          <p14:tracePt t="26049" x="2351088" y="2292350"/>
          <p14:tracePt t="26056" x="2387600" y="2281238"/>
          <p14:tracePt t="26063" x="2435225" y="2281238"/>
          <p14:tracePt t="26071" x="2481263" y="2268538"/>
          <p14:tracePt t="26079" x="2517775" y="2268538"/>
          <p14:tracePt t="26087" x="2565400" y="2268538"/>
          <p14:tracePt t="26096" x="2600325" y="2257425"/>
          <p14:tracePt t="26104" x="2647950" y="2257425"/>
          <p14:tracePt t="26105" x="2660650" y="2244725"/>
          <p14:tracePt t="26113" x="2695575" y="2244725"/>
          <p14:tracePt t="26121" x="2732088" y="2244725"/>
          <p14:tracePt t="26129" x="2743200" y="2244725"/>
          <p14:tracePt t="26138" x="2767013" y="2244725"/>
          <p14:tracePt t="26146" x="2778125" y="2244725"/>
          <p14:tracePt t="26154" x="2801938" y="2244725"/>
          <p14:tracePt t="26163" x="2814638" y="2244725"/>
          <p14:tracePt t="26171" x="2825750" y="2244725"/>
          <p14:tracePt t="26182" x="2838450" y="2244725"/>
          <p14:tracePt t="26196" x="2849563" y="2244725"/>
          <p14:tracePt t="26253" x="2838450" y="2244725"/>
          <p14:tracePt t="26274" x="2825750" y="2257425"/>
          <p14:tracePt t="26287" x="2825750" y="2268538"/>
          <p14:tracePt t="26302" x="2814638" y="2268538"/>
          <p14:tracePt t="26309" x="2814638" y="2281238"/>
          <p14:tracePt t="26337" x="2814638" y="2292350"/>
          <p14:tracePt t="26358" x="2814638" y="2305050"/>
          <p14:tracePt t="26513" x="2825750" y="23050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11- What is the average number of weekend nights for reservations involving children?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E1CF-17A5-238C-340F-AEC4849E71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12"/>
          <a:stretch/>
        </p:blipFill>
        <p:spPr>
          <a:xfrm>
            <a:off x="295379" y="1528826"/>
            <a:ext cx="8212517" cy="176799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DD8164C-5D2E-F41C-C9E9-DC6BEAF7F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238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7"/>
    </mc:Choice>
    <mc:Fallback xmlns="">
      <p:transition spd="slow" advTm="2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00" x="2838450" y="2292350"/>
          <p14:tracePt t="7607" x="2849563" y="2292350"/>
          <p14:tracePt t="7626" x="2862263" y="2281238"/>
          <p14:tracePt t="7634" x="2873375" y="2268538"/>
          <p14:tracePt t="7635" x="2873375" y="2257425"/>
          <p14:tracePt t="7642" x="2897188" y="2257425"/>
          <p14:tracePt t="7651" x="2909888" y="2257425"/>
          <p14:tracePt t="7663" x="2933700" y="2244725"/>
          <p14:tracePt t="7670" x="2944813" y="2244725"/>
          <p14:tracePt t="7677" x="2957513" y="2244725"/>
          <p14:tracePt t="7684" x="2981325" y="2244725"/>
          <p14:tracePt t="7692" x="2992438" y="2244725"/>
          <p14:tracePt t="7701" x="3005138" y="2244725"/>
          <p14:tracePt t="7709" x="3028950" y="2244725"/>
          <p14:tracePt t="7717" x="3040063" y="2244725"/>
          <p14:tracePt t="7727" x="3087688" y="2257425"/>
          <p14:tracePt t="7734" x="3098800" y="2268538"/>
          <p14:tracePt t="7742" x="3122613" y="2268538"/>
          <p14:tracePt t="7750" x="3146425" y="2281238"/>
          <p14:tracePt t="7759" x="3159125" y="2292350"/>
          <p14:tracePt t="7767" x="3182938" y="2305050"/>
          <p14:tracePt t="7768" x="3217863" y="2316163"/>
          <p14:tracePt t="7776" x="3230563" y="2316163"/>
          <p14:tracePt t="7784" x="3241675" y="2316163"/>
          <p14:tracePt t="7792" x="3265488" y="2316163"/>
          <p14:tracePt t="7800" x="3265488" y="2328863"/>
          <p14:tracePt t="7809" x="3289300" y="2328863"/>
          <p14:tracePt t="7817" x="3313113" y="2339975"/>
          <p14:tracePt t="7825" x="3336925" y="2352675"/>
          <p14:tracePt t="7834" x="3349625" y="2352675"/>
          <p14:tracePt t="7846" x="3371850" y="2352675"/>
          <p14:tracePt t="7852" x="3384550" y="2352675"/>
          <p14:tracePt t="7874" x="3395663" y="2352675"/>
          <p14:tracePt t="7881" x="3408363" y="2352675"/>
          <p14:tracePt t="7895" x="3419475" y="2352675"/>
          <p14:tracePt t="7916" x="3432175" y="2352675"/>
          <p14:tracePt t="7930" x="3443288" y="2352675"/>
          <p14:tracePt t="7986" x="3443288" y="2363788"/>
          <p14:tracePt t="8000" x="3443288" y="2376488"/>
          <p14:tracePt t="8014" x="3443288" y="2387600"/>
          <p14:tracePt t="8028" x="3455988" y="2387600"/>
          <p14:tracePt t="8035" x="3455988" y="2400300"/>
          <p14:tracePt t="8042" x="3467100" y="2422525"/>
          <p14:tracePt t="8056" x="3467100" y="2435225"/>
          <p14:tracePt t="8063" x="3467100" y="2446338"/>
          <p14:tracePt t="8070" x="3467100" y="2459038"/>
          <p14:tracePt t="8077" x="3479800" y="2482850"/>
          <p14:tracePt t="8084" x="3479800" y="2506663"/>
          <p14:tracePt t="8092" x="3490913" y="2517775"/>
          <p14:tracePt t="8098" x="3490913" y="2554288"/>
          <p14:tracePt t="8106" x="3490913" y="2565400"/>
          <p14:tracePt t="8112" x="3503613" y="2589213"/>
          <p14:tracePt t="8120" x="3503613" y="2613025"/>
          <p14:tracePt t="8126" x="3514725" y="2636838"/>
          <p14:tracePt t="8134" x="3514725" y="2649538"/>
          <p14:tracePt t="8141" x="3514725" y="2673350"/>
          <p14:tracePt t="8150" x="3527425" y="2697163"/>
          <p14:tracePt t="8158" x="3527425" y="2720975"/>
          <p14:tracePt t="8166" x="3538538" y="2743200"/>
          <p14:tracePt t="8176" x="3538538" y="2767013"/>
          <p14:tracePt t="8183" x="3538538" y="2779713"/>
          <p14:tracePt t="8191" x="3538538" y="2790825"/>
          <p14:tracePt t="8200" x="3538538" y="2803525"/>
          <p14:tracePt t="8208" x="3538538" y="2814638"/>
          <p14:tracePt t="8226" x="3538538" y="2827338"/>
          <p14:tracePt t="8304" x="3551238" y="2827338"/>
          <p14:tracePt t="8352" x="3562350" y="2827338"/>
          <p14:tracePt t="8366" x="3575050" y="2827338"/>
          <p14:tracePt t="8380" x="3575050" y="2814638"/>
          <p14:tracePt t="8394" x="3575050" y="2803525"/>
          <p14:tracePt t="8401" x="3586163" y="2803525"/>
          <p14:tracePt t="8416" x="3598863" y="2803525"/>
          <p14:tracePt t="8430" x="3598863" y="2790825"/>
          <p14:tracePt t="8436" x="3609975" y="2790825"/>
          <p14:tracePt t="8443" x="3622675" y="2790825"/>
          <p14:tracePt t="8450" x="3622675" y="2779713"/>
          <p14:tracePt t="8458" x="3633788" y="2779713"/>
          <p14:tracePt t="8464" x="3633788" y="2767013"/>
          <p14:tracePt t="8472" x="3646488" y="2767013"/>
          <p14:tracePt t="8486" x="3657600" y="2767013"/>
          <p14:tracePt t="8500" x="3668713" y="2755900"/>
          <p14:tracePt t="8514" x="3681413" y="2743200"/>
          <p14:tracePt t="8528" x="3692525" y="2743200"/>
          <p14:tracePt t="8563" x="3705225" y="2743200"/>
          <p14:tracePt t="8577" x="3716338" y="2743200"/>
          <p14:tracePt t="8907" x="3729038" y="2743200"/>
          <p14:tracePt t="8921" x="3740150" y="2743200"/>
          <p14:tracePt t="8963" x="3752850" y="2743200"/>
          <p14:tracePt t="8977" x="3763963" y="2743200"/>
          <p14:tracePt t="8991" x="3776663" y="2743200"/>
          <p14:tracePt t="9019" x="3776663" y="2755900"/>
          <p14:tracePt t="9406" x="3776663" y="2779713"/>
          <p14:tracePt t="9412" x="3776663" y="2803525"/>
          <p14:tracePt t="9431" x="3776663" y="2827338"/>
          <p14:tracePt t="9439" x="3776663" y="2838450"/>
          <p14:tracePt t="9440" x="3776663" y="2851150"/>
          <p14:tracePt t="9448" x="3776663" y="2862263"/>
          <p14:tracePt t="9456" x="3776663" y="2874963"/>
          <p14:tracePt t="9468" x="3776663" y="2886075"/>
          <p14:tracePt t="9475" x="3776663" y="2898775"/>
          <p14:tracePt t="9504" x="3776663" y="2909888"/>
          <p14:tracePt t="9630" x="3787775" y="2909888"/>
          <p14:tracePt t="9693" x="3800475" y="2909888"/>
          <p14:tracePt t="9721" x="3800475" y="2898775"/>
          <p14:tracePt t="9735" x="3800475" y="2886075"/>
          <p14:tracePt t="9785" x="3800475" y="2874963"/>
          <p14:tracePt t="9813" x="3800475" y="2862263"/>
          <p14:tracePt t="9855" x="3800475" y="2851150"/>
          <p14:tracePt t="9918" x="3800475" y="2838450"/>
          <p14:tracePt t="9946" x="3800475" y="2827338"/>
          <p14:tracePt t="9967" x="3787775" y="2827338"/>
          <p14:tracePt t="9995" x="3787775" y="2814638"/>
          <p14:tracePt t="10009" x="3776663" y="2803525"/>
          <p14:tracePt t="10023" x="3763963" y="2803525"/>
          <p14:tracePt t="10030" x="3763963" y="2790825"/>
          <p14:tracePt t="10037" x="3752850" y="2790825"/>
          <p14:tracePt t="10044" x="3752850" y="2779713"/>
          <p14:tracePt t="10051" x="3752850" y="2767013"/>
          <p14:tracePt t="10058" x="3740150" y="2767013"/>
          <p14:tracePt t="10065" x="3729038" y="2755900"/>
          <p14:tracePt t="10072" x="3729038" y="2732088"/>
          <p14:tracePt t="10079" x="3716338" y="2732088"/>
          <p14:tracePt t="10088" x="3716338" y="2720975"/>
          <p14:tracePt t="10096" x="3705225" y="2697163"/>
          <p14:tracePt t="10105" x="3692525" y="2697163"/>
          <p14:tracePt t="10115" x="3692525" y="2673350"/>
          <p14:tracePt t="10122" x="3681413" y="2660650"/>
          <p14:tracePt t="10130" x="3668713" y="2649538"/>
          <p14:tracePt t="10138" x="3668713" y="2636838"/>
          <p14:tracePt t="10146" x="3657600" y="2636838"/>
          <p14:tracePt t="10155" x="3657600" y="2625725"/>
          <p14:tracePt t="10163" x="3657600" y="2601913"/>
          <p14:tracePt t="10177" x="3646488" y="2601913"/>
          <p14:tracePt t="10191" x="3646488" y="2589213"/>
          <p14:tracePt t="10205" x="3646488" y="2578100"/>
          <p14:tracePt t="10409" x="3646488" y="2565400"/>
          <p14:tracePt t="10416" x="3646488" y="2554288"/>
          <p14:tracePt t="10423" x="3633788" y="2541588"/>
          <p14:tracePt t="10437" x="3633788" y="2530475"/>
          <p14:tracePt t="10444" x="3633788" y="2517775"/>
          <p14:tracePt t="10451" x="3622675" y="2517775"/>
          <p14:tracePt t="10465" x="3609975" y="2506663"/>
          <p14:tracePt t="10472" x="3609975" y="2482850"/>
          <p14:tracePt t="10480" x="3598863" y="2482850"/>
          <p14:tracePt t="10486" x="3598863" y="2470150"/>
          <p14:tracePt t="10493" x="3598863" y="2459038"/>
          <p14:tracePt t="10500" x="3586163" y="2446338"/>
          <p14:tracePt t="10507" x="3575050" y="2435225"/>
          <p14:tracePt t="10514" x="3562350" y="2422525"/>
          <p14:tracePt t="10521" x="3551238" y="2411413"/>
          <p14:tracePt t="10529" x="3538538" y="2411413"/>
          <p14:tracePt t="10537" x="3527425" y="2411413"/>
          <p14:tracePt t="10546" x="3527425" y="2400300"/>
          <p14:tracePt t="10554" x="3503613" y="2387600"/>
          <p14:tracePt t="10563" x="3490913" y="2376488"/>
          <p14:tracePt t="10577" x="3479800" y="2376488"/>
          <p14:tracePt t="10584" x="3467100" y="2376488"/>
          <p14:tracePt t="10592" x="3467100" y="2363788"/>
          <p14:tracePt t="10598" x="3455988" y="2363788"/>
          <p14:tracePt t="10605" x="3443288" y="2363788"/>
          <p14:tracePt t="10634" x="3432175" y="2363788"/>
          <p14:tracePt t="10648" x="3419475" y="2363788"/>
          <p14:tracePt t="10669" x="3408363" y="2363788"/>
          <p14:tracePt t="10817" x="3408363" y="2376488"/>
          <p14:tracePt t="10844" x="3408363" y="2387600"/>
          <p14:tracePt t="10858" x="3395663" y="2387600"/>
          <p14:tracePt t="10865" x="3395663" y="2400300"/>
          <p14:tracePt t="10893" x="3384550" y="2400300"/>
          <p14:tracePt t="10915" x="3384550" y="2411413"/>
          <p14:tracePt t="10921" x="3371850" y="2411413"/>
          <p14:tracePt t="10936" x="3360738" y="2411413"/>
          <p14:tracePt t="10943" x="3349625" y="2411413"/>
          <p14:tracePt t="10956" x="3336925" y="2411413"/>
          <p14:tracePt t="10963" x="3325813" y="2411413"/>
          <p14:tracePt t="10970" x="3313113" y="2411413"/>
          <p14:tracePt t="10978" x="3302000" y="2411413"/>
          <p14:tracePt t="10985" x="3289300" y="2411413"/>
          <p14:tracePt t="10999" x="3265488" y="2422525"/>
          <p14:tracePt t="11006" x="3254375" y="2422525"/>
          <p14:tracePt t="11012" x="3241675" y="2422525"/>
          <p14:tracePt t="11020" x="3230563" y="2422525"/>
          <p14:tracePt t="11027" x="3217863" y="2422525"/>
          <p14:tracePt t="11034" x="3206750" y="2422525"/>
          <p14:tracePt t="11041" x="3182938" y="2422525"/>
          <p14:tracePt t="11055" x="3170238" y="2422525"/>
          <p14:tracePt t="11061" x="3159125" y="2422525"/>
          <p14:tracePt t="11069" x="3146425" y="2422525"/>
          <p14:tracePt t="11076" x="3135313" y="2422525"/>
          <p14:tracePt t="11083" x="3122613" y="2422525"/>
          <p14:tracePt t="11090" x="3111500" y="2411413"/>
          <p14:tracePt t="11097" x="3098800" y="2411413"/>
          <p14:tracePt t="11104" x="3087688" y="2411413"/>
          <p14:tracePt t="11112" x="3074988" y="2411413"/>
          <p14:tracePt t="11120" x="3063875" y="2400300"/>
          <p14:tracePt t="11128" x="3051175" y="2387600"/>
          <p14:tracePt t="11136" x="3051175" y="2376488"/>
          <p14:tracePt t="11144" x="3040063" y="2376488"/>
          <p14:tracePt t="11153" x="3028950" y="2352675"/>
          <p14:tracePt t="11167" x="3016250" y="2339975"/>
          <p14:tracePt t="11174" x="3016250" y="2328863"/>
          <p14:tracePt t="11181" x="3016250" y="2316163"/>
          <p14:tracePt t="11195" x="3016250" y="2292350"/>
          <p14:tracePt t="11202" x="3016250" y="2281238"/>
          <p14:tracePt t="11209" x="3016250" y="2268538"/>
          <p14:tracePt t="11216" x="3016250" y="2257425"/>
          <p14:tracePt t="11223" x="3016250" y="2244725"/>
          <p14:tracePt t="11237" x="3028950" y="2220913"/>
          <p14:tracePt t="11244" x="3028950" y="2209800"/>
          <p14:tracePt t="11258" x="3040063" y="2209800"/>
          <p14:tracePt t="11265" x="3040063" y="2197100"/>
          <p14:tracePt t="11272" x="3051175" y="2197100"/>
          <p14:tracePt t="11279" x="3051175" y="2185988"/>
          <p14:tracePt t="11300" x="3063875" y="2185988"/>
          <p14:tracePt t="11307" x="3074988" y="2185988"/>
          <p14:tracePt t="11336" x="3087688" y="2185988"/>
          <p14:tracePt t="11350" x="3098800" y="2185988"/>
          <p14:tracePt t="11364" x="3111500" y="2185988"/>
          <p14:tracePt t="11392" x="3122613" y="2185988"/>
          <p14:tracePt t="11413" x="3135313" y="2185988"/>
          <p14:tracePt t="11441" x="3146425" y="2185988"/>
          <p14:tracePt t="11462" x="3159125" y="2185988"/>
          <p14:tracePt t="11476" x="3170238" y="2185988"/>
          <p14:tracePt t="11497" x="3170238" y="2197100"/>
          <p14:tracePt t="11511" x="3182938" y="2197100"/>
          <p14:tracePt t="11525" x="3194050" y="2197100"/>
          <p14:tracePt t="11547" x="3206750" y="2197100"/>
          <p14:tracePt t="11553" x="3217863" y="2197100"/>
          <p14:tracePt t="11567" x="3230563" y="2197100"/>
          <p14:tracePt t="11574" x="3241675" y="2197100"/>
          <p14:tracePt t="11582" x="3254375" y="2197100"/>
          <p14:tracePt t="11588" x="3265488" y="2197100"/>
          <p14:tracePt t="11595" x="3278188" y="2197100"/>
          <p14:tracePt t="11602" x="3289300" y="2197100"/>
          <p14:tracePt t="11616" x="3313113" y="2197100"/>
          <p14:tracePt t="11623" x="3325813" y="2197100"/>
          <p14:tracePt t="11630" x="3336925" y="2197100"/>
          <p14:tracePt t="11637" x="3360738" y="2197100"/>
          <p14:tracePt t="11644" x="3371850" y="2197100"/>
          <p14:tracePt t="11652" x="3395663" y="2197100"/>
          <p14:tracePt t="11660" x="3408363" y="2197100"/>
          <p14:tracePt t="11669" x="3432175" y="2197100"/>
          <p14:tracePt t="11677" x="3455988" y="2197100"/>
          <p14:tracePt t="11685" x="3467100" y="2197100"/>
          <p14:tracePt t="11686" x="3490913" y="2197100"/>
          <p14:tracePt t="11694" x="3503613" y="2197100"/>
          <p14:tracePt t="11702" x="3514725" y="2197100"/>
          <p14:tracePt t="11710" x="3527425" y="2197100"/>
          <p14:tracePt t="11718" x="3538538" y="2197100"/>
          <p14:tracePt t="11729" x="3551238" y="2197100"/>
          <p14:tracePt t="11736" x="3562350" y="2197100"/>
          <p14:tracePt t="11764" x="3575050" y="2197100"/>
          <p14:tracePt t="14025" x="3562350" y="2173288"/>
          <p14:tracePt t="14031" x="3538538" y="2173288"/>
          <p14:tracePt t="14048" x="3503613" y="2149475"/>
          <p14:tracePt t="14056" x="3479800" y="2125663"/>
          <p14:tracePt t="14064" x="3455988" y="2114550"/>
          <p14:tracePt t="14073" x="3443288" y="2114550"/>
          <p14:tracePt t="14073" x="3419475" y="2101850"/>
          <p14:tracePt t="14081" x="3384550" y="2090738"/>
          <p14:tracePt t="14089" x="3371850" y="2078038"/>
          <p14:tracePt t="14098" x="3336925" y="2055813"/>
          <p14:tracePt t="14106" x="3313113" y="2043113"/>
          <p14:tracePt t="14115" x="3265488" y="2019300"/>
          <p14:tracePt t="14123" x="3241675" y="2019300"/>
          <p14:tracePt t="14131" x="3217863" y="2008188"/>
          <p14:tracePt t="14139" x="3194050" y="1995488"/>
          <p14:tracePt t="14148" x="3182938" y="1995488"/>
          <p14:tracePt t="14156" x="3159125" y="1984375"/>
          <p14:tracePt t="14165" x="3146425" y="1971675"/>
          <p14:tracePt t="14172" x="3135313" y="1960563"/>
          <p14:tracePt t="14181" x="3111500" y="1947863"/>
          <p14:tracePt t="14200" x="3098800" y="1936750"/>
          <p14:tracePt t="14207" x="3087688" y="1936750"/>
          <p14:tracePt t="14311" x="3087688" y="1924050"/>
          <p14:tracePt t="14333" x="3087688" y="1912938"/>
          <p14:tracePt t="14363" x="3087688" y="1900238"/>
          <p14:tracePt t="14377" x="3087688" y="1889125"/>
          <p14:tracePt t="14384" x="3087688" y="1876425"/>
          <p14:tracePt t="14399" x="3074988" y="1865313"/>
          <p14:tracePt t="14407" x="3074988" y="1852613"/>
          <p14:tracePt t="14414" x="3063875" y="1852613"/>
          <p14:tracePt t="14429" x="3051175" y="1852613"/>
          <p14:tracePt t="14437" x="3051175" y="1841500"/>
          <p14:tracePt t="14452" x="3051175" y="1828800"/>
          <p14:tracePt t="14467" x="3040063" y="1828800"/>
          <p14:tracePt t="14474" x="3040063" y="1817688"/>
          <p14:tracePt t="14553" x="3040063" y="1828800"/>
          <p14:tracePt t="14567" x="3040063" y="1841500"/>
          <p14:tracePt t="14594" x="3028950" y="1841500"/>
          <p14:tracePt t="14601" x="3028950" y="1852613"/>
          <p14:tracePt t="14608" x="3016250" y="1852613"/>
          <p14:tracePt t="14615" x="3005138" y="1865313"/>
          <p14:tracePt t="14622" x="2992438" y="1865313"/>
          <p14:tracePt t="14628" x="2968625" y="1865313"/>
          <p14:tracePt t="14635" x="2933700" y="1865313"/>
          <p14:tracePt t="14642" x="2921000" y="1865313"/>
          <p14:tracePt t="14649" x="2873375" y="1865313"/>
          <p14:tracePt t="14656" x="2838450" y="1865313"/>
          <p14:tracePt t="14663" x="2814638" y="1865313"/>
          <p14:tracePt t="14671" x="2767013" y="1865313"/>
          <p14:tracePt t="14680" x="2732088" y="1865313"/>
          <p14:tracePt t="14688" x="2695575" y="1865313"/>
          <p14:tracePt t="14696" x="2647950" y="1865313"/>
          <p14:tracePt t="14705" x="2600325" y="1865313"/>
          <p14:tracePt t="14716" x="2552700" y="1865313"/>
          <p14:tracePt t="14723" x="2517775" y="1876425"/>
          <p14:tracePt t="14730" x="2481263" y="1876425"/>
          <p14:tracePt t="14744" x="2435225" y="1889125"/>
          <p14:tracePt t="14751" x="2387600" y="1889125"/>
          <p14:tracePt t="14758" x="2374900" y="1900238"/>
          <p14:tracePt t="14765" x="2351088" y="1900238"/>
          <p14:tracePt t="14772" x="2327275" y="1900238"/>
          <p14:tracePt t="14786" x="2303463" y="1900238"/>
          <p14:tracePt t="14793" x="2292350" y="1900238"/>
          <p14:tracePt t="14800" x="2279650" y="1900238"/>
          <p14:tracePt t="14808" x="2268538" y="1900238"/>
          <p14:tracePt t="14814" x="2255838" y="1900238"/>
          <p14:tracePt t="14822" x="2244725" y="1900238"/>
          <p14:tracePt t="14836" x="2232025" y="1900238"/>
          <p14:tracePt t="14850" x="2220913" y="1900238"/>
          <p14:tracePt t="14857" x="2208213" y="1900238"/>
          <p14:tracePt t="14864" x="2197100" y="1900238"/>
          <p14:tracePt t="14878" x="2184400" y="1900238"/>
          <p14:tracePt t="14885" x="2173288" y="1900238"/>
          <p14:tracePt t="14899" x="2160588" y="1900238"/>
          <p14:tracePt t="14906" x="2136775" y="1889125"/>
          <p14:tracePt t="14913" x="2136775" y="1876425"/>
          <p14:tracePt t="14920" x="2114550" y="1876425"/>
          <p14:tracePt t="14927" x="2090738" y="1876425"/>
          <p14:tracePt t="14934" x="2066925" y="1852613"/>
          <p14:tracePt t="14941" x="2030413" y="1841500"/>
          <p14:tracePt t="14948" x="1982788" y="1817688"/>
          <p14:tracePt t="14955" x="1935163" y="1793875"/>
          <p14:tracePt t="14962" x="1863725" y="1746250"/>
          <p14:tracePt t="14971" x="1793875" y="1687513"/>
          <p14:tracePt t="14979" x="1733550" y="1639888"/>
          <p14:tracePt t="14987" x="1685925" y="1603375"/>
          <p14:tracePt t="14996" x="1651000" y="1579563"/>
          <p14:tracePt t="15004" x="1614488" y="1531938"/>
          <p14:tracePt t="15012" x="1603375" y="1520825"/>
          <p14:tracePt t="15021" x="1590675" y="1508125"/>
          <p14:tracePt t="15029" x="1579563" y="1508125"/>
          <p14:tracePt t="15038" x="1579563" y="1497013"/>
          <p14:tracePt t="15046" x="1579563" y="1484313"/>
          <p14:tracePt t="15054" x="1579563" y="1473200"/>
          <p14:tracePt t="15067" x="1579563" y="1460500"/>
          <p14:tracePt t="15081" x="1590675" y="1460500"/>
          <p14:tracePt t="15088" x="1614488" y="1460500"/>
          <p14:tracePt t="15095" x="1638300" y="1460500"/>
          <p14:tracePt t="15102" x="1651000" y="1460500"/>
          <p14:tracePt t="15109" x="1685925" y="1460500"/>
          <p14:tracePt t="15116" x="1733550" y="1460500"/>
          <p14:tracePt t="15123" x="1839913" y="1460500"/>
          <p14:tracePt t="15130" x="1924050" y="1473200"/>
          <p14:tracePt t="15138" x="2043113" y="1473200"/>
          <p14:tracePt t="15145" x="2125663" y="1473200"/>
          <p14:tracePt t="15154" x="2197100" y="1473200"/>
          <p14:tracePt t="15162" x="2268538" y="1473200"/>
          <p14:tracePt t="15170" x="2292350" y="1473200"/>
          <p14:tracePt t="15179" x="2339975" y="1473200"/>
          <p14:tracePt t="15180" x="2387600" y="1460500"/>
          <p14:tracePt t="15187" x="2398713" y="1460500"/>
          <p14:tracePt t="15195" x="2422525" y="1460500"/>
          <p14:tracePt t="15204" x="2435225" y="1460500"/>
          <p14:tracePt t="15212" x="2446338" y="1449388"/>
          <p14:tracePt t="15220" x="2470150" y="1449388"/>
          <p14:tracePt t="15229" x="2481263" y="1436688"/>
          <p14:tracePt t="15250" x="2481263" y="1425575"/>
          <p14:tracePt t="15264" x="2481263" y="1412875"/>
          <p14:tracePt t="15278" x="2457450" y="1412875"/>
          <p14:tracePt t="15285" x="2446338" y="1401763"/>
          <p14:tracePt t="15292" x="2422525" y="1401763"/>
          <p14:tracePt t="15299" x="2387600" y="1401763"/>
          <p14:tracePt t="15306" x="2374900" y="1401763"/>
          <p14:tracePt t="15313" x="2339975" y="1401763"/>
          <p14:tracePt t="15320" x="2292350" y="1401763"/>
          <p14:tracePt t="15328" x="2279650" y="1401763"/>
          <p14:tracePt t="15337" x="2244725" y="1401763"/>
          <p14:tracePt t="15345" x="2220913" y="1412875"/>
          <p14:tracePt t="15354" x="2208213" y="1412875"/>
          <p14:tracePt t="15362" x="2160588" y="1425575"/>
          <p14:tracePt t="15370" x="2160588" y="1436688"/>
          <p14:tracePt t="15378" x="2149475" y="1436688"/>
          <p14:tracePt t="15387" x="2136775" y="1436688"/>
          <p14:tracePt t="15395" x="2125663" y="1449388"/>
          <p14:tracePt t="15403" x="2114550" y="1449388"/>
          <p14:tracePt t="15412" x="2101850" y="1449388"/>
          <p14:tracePt t="15425" x="2101850" y="1460500"/>
          <p14:tracePt t="15439" x="2101850" y="1473200"/>
          <p14:tracePt t="15453" x="2101850" y="1484313"/>
          <p14:tracePt t="15482" x="2125663" y="1484313"/>
          <p14:tracePt t="15489" x="2136775" y="1484313"/>
          <p14:tracePt t="15496" x="2160588" y="1484313"/>
          <p14:tracePt t="15503" x="2173288" y="1484313"/>
          <p14:tracePt t="15509" x="2197100" y="1484313"/>
          <p14:tracePt t="15517" x="2220913" y="1484313"/>
          <p14:tracePt t="15524" x="2255838" y="1484313"/>
          <p14:tracePt t="15530" x="2292350" y="1484313"/>
          <p14:tracePt t="15538" x="2339975" y="1497013"/>
          <p14:tracePt t="15545" x="2363788" y="1497013"/>
          <p14:tracePt t="15553" x="2398713" y="1508125"/>
          <p14:tracePt t="15561" x="2435225" y="1508125"/>
          <p14:tracePt t="15570" x="2446338" y="1508125"/>
          <p14:tracePt t="15578" x="2481263" y="1508125"/>
          <p14:tracePt t="15587" x="2505075" y="1508125"/>
          <p14:tracePt t="15595" x="2517775" y="1508125"/>
          <p14:tracePt t="15603" x="2528888" y="1508125"/>
          <p14:tracePt t="15611" x="2528888" y="1520825"/>
          <p14:tracePt t="15620" x="2541588" y="1520825"/>
          <p14:tracePt t="15643" x="2528888" y="1520825"/>
          <p14:tracePt t="15650" x="2517775" y="1520825"/>
          <p14:tracePt t="15657" x="2493963" y="1520825"/>
          <p14:tracePt t="15664" x="2470150" y="1508125"/>
          <p14:tracePt t="15678" x="2446338" y="1497013"/>
          <p14:tracePt t="15685" x="2435225" y="1497013"/>
          <p14:tracePt t="15692" x="2422525" y="1497013"/>
          <p14:tracePt t="15699" x="2411413" y="1497013"/>
          <p14:tracePt t="15706" x="2398713" y="1497013"/>
          <p14:tracePt t="15720" x="2374900" y="1497013"/>
          <p14:tracePt t="15727" x="2363788" y="1497013"/>
          <p14:tracePt t="15748" x="2351088" y="1497013"/>
          <p14:tracePt t="15755" x="2339975" y="1497013"/>
          <p14:tracePt t="15805" x="2351088" y="1497013"/>
          <p14:tracePt t="15825" x="2363788" y="1497013"/>
          <p14:tracePt t="15832" x="2374900" y="1497013"/>
          <p14:tracePt t="15839" x="2387600" y="1497013"/>
          <p14:tracePt t="15861" x="2398713" y="1497013"/>
          <p14:tracePt t="15867" x="2411413" y="1497013"/>
          <p14:tracePt t="15882" x="2422525" y="1497013"/>
          <p14:tracePt t="15896" x="2435225" y="1497013"/>
          <p14:tracePt t="15910" x="2446338" y="1497013"/>
          <p14:tracePt t="15945" x="2457450" y="1497013"/>
          <p14:tracePt t="15959" x="2470150" y="1497013"/>
          <p14:tracePt t="15994" x="2481263" y="1497013"/>
          <p14:tracePt t="16008" x="2493963" y="1497013"/>
          <p14:tracePt t="16022" x="2505075" y="1497013"/>
          <p14:tracePt t="16057" x="2517775" y="1497013"/>
          <p14:tracePt t="16078" x="2528888" y="1497013"/>
          <p14:tracePt t="16142" x="2541588" y="1497013"/>
          <p14:tracePt t="16198" x="2552700" y="1497013"/>
          <p14:tracePt t="16268" x="2565400" y="1497013"/>
          <p14:tracePt t="16296" x="2565400" y="1484313"/>
          <p14:tracePt t="16310" x="2565400" y="1473200"/>
          <p14:tracePt t="16338" x="2576513" y="1473200"/>
          <p14:tracePt t="16345" x="2576513" y="1460500"/>
          <p14:tracePt t="16359" x="2576513" y="1449388"/>
          <p14:tracePt t="16373" x="2589213" y="1449388"/>
          <p14:tracePt t="16380" x="2589213" y="1436688"/>
          <p14:tracePt t="16423" x="2600325" y="1425575"/>
          <p14:tracePt t="16436" x="2613025" y="1425575"/>
          <p14:tracePt t="16451" x="2624138" y="1425575"/>
          <p14:tracePt t="16457" x="2624138" y="1412875"/>
          <p14:tracePt t="16486" x="2636838" y="1412875"/>
          <p14:tracePt t="16500" x="2636838" y="1401763"/>
          <p14:tracePt t="16506" x="2647950" y="1401763"/>
          <p14:tracePt t="16521" x="2647950" y="1389063"/>
          <p14:tracePt t="16535" x="2660650" y="1377950"/>
          <p14:tracePt t="16549" x="2671763" y="1377950"/>
          <p14:tracePt t="16563" x="2684463" y="1377950"/>
          <p14:tracePt t="16570" x="2695575" y="1366838"/>
          <p14:tracePt t="16577" x="2708275" y="1366838"/>
          <p14:tracePt t="16584" x="2708275" y="1354138"/>
          <p14:tracePt t="16598" x="2719388" y="1354138"/>
          <p14:tracePt t="16605" x="2732088" y="1354138"/>
          <p14:tracePt t="16626" x="2743200" y="1343025"/>
          <p14:tracePt t="16640" x="2754313" y="1343025"/>
          <p14:tracePt t="16647" x="2767013" y="1330325"/>
          <p14:tracePt t="16668" x="2778125" y="1330325"/>
          <p14:tracePt t="16682" x="2790825" y="1330325"/>
          <p14:tracePt t="16703" x="2801938" y="1330325"/>
          <p14:tracePt t="16717" x="2814638" y="1330325"/>
          <p14:tracePt t="16724" x="2814638" y="1319213"/>
          <p14:tracePt t="16731" x="2825750" y="1319213"/>
          <p14:tracePt t="16745" x="2838450" y="1319213"/>
          <p14:tracePt t="16752" x="2849563" y="1306513"/>
          <p14:tracePt t="16774" x="2862263" y="1306513"/>
          <p14:tracePt t="16780" x="2873375" y="1306513"/>
          <p14:tracePt t="16802" x="2886075" y="1306513"/>
          <p14:tracePt t="16815" x="2886075" y="1295400"/>
          <p14:tracePt t="16830" x="2897188" y="1295400"/>
          <p14:tracePt t="16836" x="2909888" y="1295400"/>
          <p14:tracePt t="16872" x="2921000" y="1295400"/>
          <p14:tracePt t="16886" x="2933700" y="1295400"/>
          <p14:tracePt t="16900" x="2944813" y="1295400"/>
          <p14:tracePt t="16935" x="2957513" y="1295400"/>
          <p14:tracePt t="16949" x="2968625" y="1295400"/>
          <p14:tracePt t="16985" x="2981325" y="1295400"/>
          <p14:tracePt t="16998" x="2992438" y="1295400"/>
          <p14:tracePt t="17019" x="3005138" y="1295400"/>
          <p14:tracePt t="17054" x="3016250" y="1295400"/>
          <p14:tracePt t="17068" x="3028950" y="1295400"/>
          <p14:tracePt t="17841" x="3016250" y="1295400"/>
          <p14:tracePt t="18200" x="3016250" y="1306513"/>
          <p14:tracePt t="18480" x="3016250" y="1295400"/>
          <p14:tracePt t="18746" x="3028950" y="1295400"/>
          <p14:tracePt t="18803" x="3028950" y="1306513"/>
          <p14:tracePt t="18845" x="3028950" y="1319213"/>
          <p14:tracePt t="18978" x="3016250" y="1319213"/>
          <p14:tracePt t="19034" x="3005138" y="1319213"/>
          <p14:tracePt t="19273" x="2992438" y="1319213"/>
          <p14:tracePt t="19280" x="2992438" y="1330325"/>
          <p14:tracePt t="19294" x="2981325" y="1330325"/>
          <p14:tracePt t="19308" x="2981325" y="1343025"/>
          <p14:tracePt t="19322" x="2968625" y="1343025"/>
          <p14:tracePt t="19336" x="2968625" y="1354138"/>
          <p14:tracePt t="19343" x="2957513" y="1354138"/>
          <p14:tracePt t="19350" x="2957513" y="1366838"/>
          <p14:tracePt t="19371" x="2944813" y="1366838"/>
          <p14:tracePt t="19385" x="2944813" y="1377950"/>
          <p14:tracePt t="19392" x="2933700" y="1389063"/>
          <p14:tracePt t="19399" x="2933700" y="1401763"/>
          <p14:tracePt t="19406" x="2921000" y="1401763"/>
          <p14:tracePt t="19420" x="2921000" y="1412875"/>
          <p14:tracePt t="19427" x="2909888" y="1425575"/>
          <p14:tracePt t="19434" x="2897188" y="1425575"/>
          <p14:tracePt t="19441" x="2897188" y="1449388"/>
          <p14:tracePt t="19448" x="2897188" y="1460500"/>
          <p14:tracePt t="19455" x="2897188" y="1473200"/>
          <p14:tracePt t="19463" x="2886075" y="1497013"/>
          <p14:tracePt t="19471" x="2873375" y="1520825"/>
          <p14:tracePt t="19480" x="2873375" y="1531938"/>
          <p14:tracePt t="19488" x="2862263" y="1568450"/>
          <p14:tracePt t="19496" x="2849563" y="1592263"/>
          <p14:tracePt t="19497" x="2849563" y="1627188"/>
          <p14:tracePt t="19505" x="2838450" y="1651000"/>
          <p14:tracePt t="19513" x="2838450" y="1687513"/>
          <p14:tracePt t="19521" x="2838450" y="1711325"/>
          <p14:tracePt t="19530" x="2825750" y="1746250"/>
          <p14:tracePt t="19538" x="2825750" y="1793875"/>
          <p14:tracePt t="19546" x="2825750" y="1828800"/>
          <p14:tracePt t="19554" x="2825750" y="1865313"/>
          <p14:tracePt t="19563" x="2825750" y="1900238"/>
          <p14:tracePt t="19571" x="2825750" y="1912938"/>
          <p14:tracePt t="19579" x="2825750" y="1936750"/>
          <p14:tracePt t="19588" x="2838450" y="1947863"/>
          <p14:tracePt t="19589" x="2849563" y="1971675"/>
          <p14:tracePt t="19596" x="2862263" y="1995488"/>
          <p14:tracePt t="19604" x="2862263" y="2008188"/>
          <p14:tracePt t="19613" x="2873375" y="2008188"/>
          <p14:tracePt t="19621" x="2873375" y="2019300"/>
          <p14:tracePt t="19629" x="2886075" y="2032000"/>
          <p14:tracePt t="19638" x="2897188" y="2043113"/>
          <p14:tracePt t="19646" x="2909888" y="2055813"/>
          <p14:tracePt t="19659" x="2921000" y="2055813"/>
          <p14:tracePt t="19666" x="2921000" y="2066925"/>
          <p14:tracePt t="19687" x="2933700" y="2066925"/>
          <p14:tracePt t="19701" x="2944813" y="2066925"/>
          <p14:tracePt t="19715" x="2957513" y="2066925"/>
          <p14:tracePt t="19743" x="2957513" y="2078038"/>
          <p14:tracePt t="19757" x="2957513" y="2090738"/>
          <p14:tracePt t="19785" x="2957513" y="2101850"/>
          <p14:tracePt t="19792" x="2944813" y="2101850"/>
          <p14:tracePt t="19799" x="2944813" y="2114550"/>
          <p14:tracePt t="19806" x="2933700" y="2125663"/>
          <p14:tracePt t="19820" x="2921000" y="2149475"/>
          <p14:tracePt t="19827" x="2897188" y="2173288"/>
          <p14:tracePt t="19835" x="2873375" y="2173288"/>
          <p14:tracePt t="19842" x="2862263" y="2197100"/>
          <p14:tracePt t="19848" x="2838450" y="2220913"/>
          <p14:tracePt t="19855" x="2814638" y="2244725"/>
          <p14:tracePt t="19863" x="2790825" y="2268538"/>
          <p14:tracePt t="19871" x="2778125" y="2281238"/>
          <p14:tracePt t="19879" x="2754313" y="2305050"/>
          <p14:tracePt t="19887" x="2732088" y="2328863"/>
          <p14:tracePt t="19896" x="2708275" y="2339975"/>
          <p14:tracePt t="19905" x="2671763" y="2363788"/>
          <p14:tracePt t="19913" x="2647950" y="2376488"/>
          <p14:tracePt t="19920" x="2624138" y="2387600"/>
          <p14:tracePt t="19929" x="2613025" y="2400300"/>
          <p14:tracePt t="19937" x="2589213" y="2411413"/>
          <p14:tracePt t="19946" x="2565400" y="2422525"/>
          <p14:tracePt t="19954" x="2552700" y="2422525"/>
          <p14:tracePt t="19962" x="2541588" y="2435225"/>
          <p14:tracePt t="19970" x="2528888" y="2435225"/>
          <p14:tracePt t="19979" x="2517775" y="2446338"/>
          <p14:tracePt t="19987" x="2505075" y="2446338"/>
          <p14:tracePt t="19996" x="2481263" y="2459038"/>
          <p14:tracePt t="20004" x="2470150" y="2459038"/>
          <p14:tracePt t="20024" x="2446338" y="2470150"/>
          <p14:tracePt t="20031" x="2435225" y="2470150"/>
          <p14:tracePt t="20045" x="2422525" y="2470150"/>
          <p14:tracePt t="20052" x="2398713" y="2470150"/>
          <p14:tracePt t="20066" x="2387600" y="2470150"/>
          <p14:tracePt t="20073" x="2374900" y="2470150"/>
          <p14:tracePt t="20080" x="2363788" y="2470150"/>
          <p14:tracePt t="20087" x="2351088" y="2470150"/>
          <p14:tracePt t="20094" x="2339975" y="2470150"/>
          <p14:tracePt t="20101" x="2327275" y="2470150"/>
          <p14:tracePt t="20108" x="2303463" y="2470150"/>
          <p14:tracePt t="20115" x="2292350" y="2470150"/>
          <p14:tracePt t="20122" x="2279650" y="2470150"/>
          <p14:tracePt t="20129" x="2255838" y="2459038"/>
          <p14:tracePt t="20143" x="2232025" y="2459038"/>
          <p14:tracePt t="20150" x="2197100" y="2459038"/>
          <p14:tracePt t="20157" x="2184400" y="2459038"/>
          <p14:tracePt t="20164" x="2160588" y="2459038"/>
          <p14:tracePt t="20171" x="2149475" y="2459038"/>
          <p14:tracePt t="20179" x="2125663" y="2459038"/>
          <p14:tracePt t="20187" x="2114550" y="2459038"/>
          <p14:tracePt t="20195" x="2101850" y="2459038"/>
          <p14:tracePt t="20203" x="2078038" y="2459038"/>
          <p14:tracePt t="20212" x="2054225" y="2459038"/>
          <p14:tracePt t="20220" x="2030413" y="2470150"/>
          <p14:tracePt t="20228" x="2019300" y="2470150"/>
          <p14:tracePt t="20237" x="2006600" y="2470150"/>
          <p14:tracePt t="20245" x="1982788" y="2470150"/>
          <p14:tracePt t="20255" x="1971675" y="2470150"/>
          <p14:tracePt t="20263" x="1958975" y="2470150"/>
          <p14:tracePt t="20277" x="1947863" y="2470150"/>
          <p14:tracePt t="20284" x="1935163" y="2470150"/>
          <p14:tracePt t="20291" x="1924050" y="2470150"/>
          <p14:tracePt t="20312" x="1911350" y="2470150"/>
          <p14:tracePt t="20319" x="1900238" y="2470150"/>
          <p14:tracePt t="20347" x="1887538" y="2459038"/>
          <p14:tracePt t="20354" x="1876425" y="2459038"/>
          <p14:tracePt t="20361" x="1863725" y="2446338"/>
          <p14:tracePt t="20375" x="1852613" y="2435225"/>
          <p14:tracePt t="20382" x="1839913" y="2435225"/>
          <p14:tracePt t="20396" x="1828800" y="2435225"/>
          <p14:tracePt t="20403" x="1804988" y="2435225"/>
          <p14:tracePt t="20410" x="1804988" y="2422525"/>
          <p14:tracePt t="20417" x="1793875" y="2422525"/>
          <p14:tracePt t="20424" x="1770063" y="2422525"/>
          <p14:tracePt t="20431" x="1770063" y="2411413"/>
          <p14:tracePt t="20438" x="1757363" y="2411413"/>
          <p14:tracePt t="20446" x="1746250" y="2400300"/>
          <p14:tracePt t="20461" x="1733550" y="2387600"/>
          <p14:tracePt t="20475" x="1722438" y="2376488"/>
          <p14:tracePt t="20481" x="1709738" y="2376488"/>
          <p14:tracePt t="20523" x="1709738" y="2363788"/>
          <p14:tracePt t="20544" x="1709738" y="2352675"/>
          <p14:tracePt t="20579" x="1722438" y="2339975"/>
          <p14:tracePt t="20593" x="1733550" y="2328863"/>
          <p14:tracePt t="20600" x="1746250" y="2328863"/>
          <p14:tracePt t="20607" x="1757363" y="2328863"/>
          <p14:tracePt t="20614" x="1757363" y="2316163"/>
          <p14:tracePt t="20621" x="1793875" y="2316163"/>
          <p14:tracePt t="20628" x="1804988" y="2316163"/>
          <p14:tracePt t="20636" x="1828800" y="2316163"/>
          <p14:tracePt t="20644" x="1852613" y="2316163"/>
          <p14:tracePt t="20653" x="1863725" y="2305050"/>
          <p14:tracePt t="20661" x="1887538" y="2305050"/>
          <p14:tracePt t="20669" x="1924050" y="2305050"/>
          <p14:tracePt t="20677" x="1947863" y="2305050"/>
          <p14:tracePt t="20686" x="1958975" y="2305050"/>
          <p14:tracePt t="20694" x="1982788" y="2305050"/>
          <p14:tracePt t="20702" x="2006600" y="2305050"/>
          <p14:tracePt t="20712" x="2030413" y="2305050"/>
          <p14:tracePt t="20719" x="2043113" y="2305050"/>
          <p14:tracePt t="20728" x="2054225" y="2305050"/>
          <p14:tracePt t="20736" x="2078038" y="2305050"/>
          <p14:tracePt t="20747" x="2090738" y="2305050"/>
          <p14:tracePt t="20754" x="2114550" y="2305050"/>
          <p14:tracePt t="20768" x="2125663" y="2305050"/>
          <p14:tracePt t="20775" x="2136775" y="2305050"/>
          <p14:tracePt t="20789" x="2149475" y="2305050"/>
          <p14:tracePt t="20803" x="2160588" y="2305050"/>
          <p14:tracePt t="20817" x="2173288" y="2305050"/>
          <p14:tracePt t="20824" x="2184400" y="2305050"/>
          <p14:tracePt t="20831" x="2197100" y="2305050"/>
          <p14:tracePt t="20853" x="2208213" y="2305050"/>
          <p14:tracePt t="20860" x="2220913" y="2305050"/>
          <p14:tracePt t="20874" x="2244725" y="2292350"/>
          <p14:tracePt t="20880" x="2268538" y="2292350"/>
          <p14:tracePt t="20887" x="2268538" y="2281238"/>
          <p14:tracePt t="20894" x="2292350" y="2281238"/>
          <p14:tracePt t="20902" x="2303463" y="2281238"/>
          <p14:tracePt t="20909" x="2327275" y="2268538"/>
          <p14:tracePt t="20916" x="2363788" y="2257425"/>
          <p14:tracePt t="20923" x="2387600" y="2257425"/>
          <p14:tracePt t="20930" x="2398713" y="2244725"/>
          <p14:tracePt t="20937" x="2435225" y="2244725"/>
          <p14:tracePt t="20944" x="2457450" y="2233613"/>
          <p14:tracePt t="20952" x="2481263" y="2220913"/>
          <p14:tracePt t="20961" x="2505075" y="2209800"/>
          <p14:tracePt t="20969" x="2528888" y="2197100"/>
          <p14:tracePt t="20977" x="2565400" y="2197100"/>
          <p14:tracePt t="20986" x="2600325" y="2185988"/>
          <p14:tracePt t="20994" x="2624138" y="2185988"/>
          <p14:tracePt t="21002" x="2636838" y="2185988"/>
          <p14:tracePt t="21010" x="2647950" y="2173288"/>
          <p14:tracePt t="21019" x="2660650" y="2173288"/>
          <p14:tracePt t="21028" x="2684463" y="2162175"/>
          <p14:tracePt t="21042" x="2708275" y="2149475"/>
          <p14:tracePt t="21049" x="2719388" y="2149475"/>
          <p14:tracePt t="21070" x="2732088" y="2138363"/>
          <p14:tracePt t="21077" x="2743200" y="2125663"/>
          <p14:tracePt t="21091" x="2754313" y="2125663"/>
          <p14:tracePt t="21105" x="2754313" y="2114550"/>
          <p14:tracePt t="21126" x="2767013" y="2101850"/>
          <p14:tracePt t="21140" x="2778125" y="2101850"/>
          <p14:tracePt t="21225" x="2790825" y="2101850"/>
          <p14:tracePt t="21239" x="2790825" y="2114550"/>
          <p14:tracePt t="21245" x="2801938" y="2114550"/>
          <p14:tracePt t="21267" x="2814638" y="2114550"/>
          <p14:tracePt t="21281" x="2825750" y="2114550"/>
          <p14:tracePt t="21288" x="2849563" y="2125663"/>
          <p14:tracePt t="21294" x="2862263" y="2125663"/>
          <p14:tracePt t="21302" x="2886075" y="2138363"/>
          <p14:tracePt t="21309" x="2897188" y="2138363"/>
          <p14:tracePt t="21316" x="2909888" y="2138363"/>
          <p14:tracePt t="21323" x="2921000" y="2149475"/>
          <p14:tracePt t="21337" x="2944813" y="2149475"/>
          <p14:tracePt t="21344" x="2957513" y="2149475"/>
          <p14:tracePt t="21358" x="2957513" y="2162175"/>
          <p14:tracePt t="21365" x="2968625" y="2162175"/>
          <p14:tracePt t="21379" x="2981325" y="2162175"/>
          <p14:tracePt t="21400" x="2992438" y="2162175"/>
          <p14:tracePt t="21436" x="3005138" y="2162175"/>
          <p14:tracePt t="21449" x="3016250" y="2162175"/>
          <p14:tracePt t="21463" x="3016250" y="2173288"/>
          <p14:tracePt t="21506" x="3016250" y="2185988"/>
          <p14:tracePt t="21625" x="3028950" y="2173288"/>
          <p14:tracePt t="21639" x="3040063" y="2162175"/>
          <p14:tracePt t="21653" x="3051175" y="2162175"/>
          <p14:tracePt t="21688" x="3063875" y="2162175"/>
          <p14:tracePt t="21702" x="3074988" y="2162175"/>
          <p14:tracePt t="21759" x="3074988" y="2149475"/>
          <p14:tracePt t="21779" x="3074988" y="2138363"/>
          <p14:tracePt t="21794" x="3074988" y="2125663"/>
          <p14:tracePt t="21808" x="3074988" y="2114550"/>
          <p14:tracePt t="21815" x="3074988" y="21018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12-How many reservations were made in each month of the year?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0DB41-9BCC-E0B5-2BEB-377B8CABC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69" r="73148"/>
          <a:stretch/>
        </p:blipFill>
        <p:spPr>
          <a:xfrm>
            <a:off x="6684472" y="2577421"/>
            <a:ext cx="1709511" cy="173283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9F40D3-EEC9-04F1-101D-B43546EFF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069A2-A2A8-825F-49AC-23922E652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05" y="833247"/>
            <a:ext cx="6392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85"/>
    </mc:Choice>
    <mc:Fallback>
      <p:transition spd="slow" advTm="8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13" x="3419475" y="4681538"/>
          <p14:tracePt t="11579" x="2006600" y="4359275"/>
          <p14:tracePt t="11585" x="2066925" y="4014788"/>
          <p14:tracePt t="11592" x="2101850" y="3741738"/>
          <p14:tracePt t="11599" x="2136775" y="3516313"/>
          <p14:tracePt t="11606" x="2160588" y="3338513"/>
          <p14:tracePt t="11614" x="2184400" y="3195638"/>
          <p14:tracePt t="11623" x="2208213" y="3052763"/>
          <p14:tracePt t="11632" x="2232025" y="2933700"/>
          <p14:tracePt t="11640" x="2255838" y="2827338"/>
          <p14:tracePt t="11641" x="2268538" y="2743200"/>
          <p14:tracePt t="11648" x="2279650" y="2660650"/>
          <p14:tracePt t="11657" x="2303463" y="2601913"/>
          <p14:tracePt t="11665" x="2316163" y="2554288"/>
          <p14:tracePt t="11673" x="2327275" y="2482850"/>
          <p14:tracePt t="11682" x="2339975" y="2446338"/>
          <p14:tracePt t="11690" x="2351088" y="2400300"/>
          <p14:tracePt t="11691" x="2363788" y="2352675"/>
          <p14:tracePt t="11698" x="2374900" y="2316163"/>
          <p14:tracePt t="11706" x="2374900" y="2268538"/>
          <p14:tracePt t="11715" x="2374900" y="2244725"/>
          <p14:tracePt t="11723" x="2374900" y="2209800"/>
          <p14:tracePt t="11731" x="2374900" y="2173288"/>
          <p14:tracePt t="11732" x="2374900" y="2162175"/>
          <p14:tracePt t="11740" x="2374900" y="2125663"/>
          <p14:tracePt t="11748" x="2374900" y="2101850"/>
          <p14:tracePt t="11757" x="2374900" y="2078038"/>
          <p14:tracePt t="11765" x="2374900" y="2043113"/>
          <p14:tracePt t="11774" x="2374900" y="2008188"/>
          <p14:tracePt t="11775" x="2374900" y="1984375"/>
          <p14:tracePt t="11782" x="2374900" y="1947863"/>
          <p14:tracePt t="11790" x="2363788" y="1912938"/>
          <p14:tracePt t="11797" x="2363788" y="1889125"/>
          <p14:tracePt t="11806" x="2351088" y="1841500"/>
          <p14:tracePt t="11815" x="2351088" y="1793875"/>
          <p14:tracePt t="11824" x="2339975" y="1687513"/>
          <p14:tracePt t="11832" x="2327275" y="1603375"/>
          <p14:tracePt t="11839" x="2316163" y="1544638"/>
          <p14:tracePt t="11847" x="2292350" y="1473200"/>
          <p14:tracePt t="11856" x="2279650" y="1425575"/>
          <p14:tracePt t="11865" x="2268538" y="1343025"/>
          <p14:tracePt t="11866" x="2244725" y="1295400"/>
          <p14:tracePt t="11873" x="2208213" y="1223963"/>
          <p14:tracePt t="11882" x="2197100" y="1163638"/>
          <p14:tracePt t="11889" x="2173288" y="1092200"/>
          <p14:tracePt t="11897" x="2149475" y="1033463"/>
          <p14:tracePt t="11907" x="2114550" y="950913"/>
          <p14:tracePt t="11908" x="2090738" y="879475"/>
          <p14:tracePt t="11915" x="2066925" y="808038"/>
          <p14:tracePt t="11923" x="2043113" y="760413"/>
          <p14:tracePt t="11931" x="2019300" y="712788"/>
          <p14:tracePt t="11939" x="1995488" y="677863"/>
          <p14:tracePt t="11948" x="1971675" y="641350"/>
          <p14:tracePt t="11956" x="1947863" y="630238"/>
          <p14:tracePt t="11957" x="1935163" y="606425"/>
          <p14:tracePt t="11965" x="1911350" y="582613"/>
          <p14:tracePt t="11973" x="1911350" y="569913"/>
          <p14:tracePt t="11981" x="1887538" y="558800"/>
          <p14:tracePt t="11989" x="1863725" y="546100"/>
          <p14:tracePt t="11999" x="1852613" y="534988"/>
          <p14:tracePt t="12007" x="1828800" y="522288"/>
          <p14:tracePt t="12028" x="1817688" y="522288"/>
          <p14:tracePt t="12035" x="1817688" y="511175"/>
          <p14:tracePt t="12042" x="1804988" y="511175"/>
          <p14:tracePt t="12049" x="1804988" y="498475"/>
          <p14:tracePt t="12084" x="1817688" y="498475"/>
          <p14:tracePt t="12098" x="1817688" y="487363"/>
          <p14:tracePt t="12106" x="1828800" y="487363"/>
          <p14:tracePt t="12112" x="1839913" y="474663"/>
          <p14:tracePt t="12119" x="1852613" y="474663"/>
          <p14:tracePt t="12127" x="1863725" y="463550"/>
          <p14:tracePt t="12134" x="1887538" y="463550"/>
          <p14:tracePt t="12141" x="1911350" y="450850"/>
          <p14:tracePt t="12148" x="1924050" y="427038"/>
          <p14:tracePt t="12156" x="1958975" y="415925"/>
          <p14:tracePt t="12164" x="2006600" y="392113"/>
          <p14:tracePt t="12172" x="2043113" y="379413"/>
          <p14:tracePt t="12182" x="2090738" y="355600"/>
          <p14:tracePt t="12189" x="2125663" y="333375"/>
          <p14:tracePt t="12190" x="2149475" y="309563"/>
          <p14:tracePt t="12197" x="2184400" y="285750"/>
          <p14:tracePt t="12205" x="2220913" y="273050"/>
          <p14:tracePt t="12214" x="2244725" y="249238"/>
          <p14:tracePt t="12222" x="2268538" y="225425"/>
          <p14:tracePt t="12232" x="2279650" y="214313"/>
          <p14:tracePt t="12232" x="2292350" y="201613"/>
          <p14:tracePt t="12239" x="2303463" y="201613"/>
          <p14:tracePt t="12253" x="2316163" y="190500"/>
          <p14:tracePt t="12260" x="2316163" y="177800"/>
          <p14:tracePt t="12267" x="2327275" y="177800"/>
          <p14:tracePt t="12331" x="2316163" y="177800"/>
          <p14:tracePt t="12359" x="2303463" y="177800"/>
          <p14:tracePt t="12380" x="2292350" y="190500"/>
          <p14:tracePt t="12408" x="2279650" y="190500"/>
          <p14:tracePt t="12415" x="2279650" y="201613"/>
          <p14:tracePt t="12429" x="2268538" y="214313"/>
          <p14:tracePt t="12443" x="2255838" y="214313"/>
          <p14:tracePt t="12450" x="2255838" y="225425"/>
          <p14:tracePt t="12471" x="2244725" y="225425"/>
          <p14:tracePt t="12479" x="2232025" y="238125"/>
          <p14:tracePt t="12500" x="2220913" y="238125"/>
          <p14:tracePt t="12513" x="2208213" y="238125"/>
          <p14:tracePt t="12548" x="2197100" y="238125"/>
          <p14:tracePt t="12599" x="2184400" y="238125"/>
          <p14:tracePt t="12956" x="2184400" y="225425"/>
          <p14:tracePt t="13068" x="2197100" y="225425"/>
          <p14:tracePt t="13074" x="2197100" y="238125"/>
          <p14:tracePt t="13089" x="2197100" y="261938"/>
          <p14:tracePt t="13096" x="2197100" y="296863"/>
          <p14:tracePt t="13103" x="2197100" y="320675"/>
          <p14:tracePt t="13112" x="2197100" y="355600"/>
          <p14:tracePt t="13120" x="2197100" y="403225"/>
          <p14:tracePt t="13129" x="2197100" y="463550"/>
          <p14:tracePt t="13130" x="2173288" y="522288"/>
          <p14:tracePt t="13138" x="2160588" y="606425"/>
          <p14:tracePt t="13145" x="2149475" y="688975"/>
          <p14:tracePt t="13154" x="2125663" y="795338"/>
          <p14:tracePt t="13162" x="2101850" y="879475"/>
          <p14:tracePt t="13171" x="2090738" y="950913"/>
          <p14:tracePt t="13172" x="2078038" y="1009650"/>
          <p14:tracePt t="13180" x="2054225" y="1081088"/>
          <p14:tracePt t="13187" x="2043113" y="1163638"/>
          <p14:tracePt t="13195" x="2019300" y="1223963"/>
          <p14:tracePt t="13204" x="2006600" y="1271588"/>
          <p14:tracePt t="13213" x="1995488" y="1319213"/>
          <p14:tracePt t="13221" x="1982788" y="1366838"/>
          <p14:tracePt t="13222" x="1982788" y="1401763"/>
          <p14:tracePt t="13228" x="1982788" y="1425575"/>
          <p14:tracePt t="13237" x="1971675" y="1460500"/>
          <p14:tracePt t="13245" x="1971675" y="1484313"/>
          <p14:tracePt t="13254" x="1958975" y="1508125"/>
          <p14:tracePt t="13262" x="1958975" y="1531938"/>
          <p14:tracePt t="13271" x="1958975" y="1555750"/>
          <p14:tracePt t="13272" x="1958975" y="1568450"/>
          <p14:tracePt t="13279" x="1958975" y="1592263"/>
          <p14:tracePt t="13286" x="1958975" y="1603375"/>
          <p14:tracePt t="13295" x="1958975" y="1616075"/>
          <p14:tracePt t="13303" x="1958975" y="1627188"/>
          <p14:tracePt t="13313" x="1958975" y="1639888"/>
          <p14:tracePt t="13328" x="1958975" y="1651000"/>
          <p14:tracePt t="13334" x="1958975" y="1663700"/>
          <p14:tracePt t="13370" x="1958975" y="1674813"/>
          <p14:tracePt t="13412" x="1947863" y="1674813"/>
          <p14:tracePt t="13426" x="1935163" y="1674813"/>
          <p14:tracePt t="13440" x="1924050" y="1674813"/>
          <p14:tracePt t="13446" x="1911350" y="1674813"/>
          <p14:tracePt t="13461" x="1900238" y="1674813"/>
          <p14:tracePt t="13468" x="1876425" y="1687513"/>
          <p14:tracePt t="13482" x="1852613" y="1698625"/>
          <p14:tracePt t="13488" x="1828800" y="1698625"/>
          <p14:tracePt t="13503" x="1804988" y="1698625"/>
          <p14:tracePt t="13510" x="1781175" y="1698625"/>
          <p14:tracePt t="13516" x="1757363" y="1711325"/>
          <p14:tracePt t="13523" x="1746250" y="1711325"/>
          <p14:tracePt t="13530" x="1733550" y="1722438"/>
          <p14:tracePt t="13538" x="1709738" y="1722438"/>
          <p14:tracePt t="13546" x="1698625" y="1722438"/>
          <p14:tracePt t="13553" x="1685925" y="1733550"/>
          <p14:tracePt t="13561" x="1674813" y="1733550"/>
          <p14:tracePt t="13570" x="1651000" y="1746250"/>
          <p14:tracePt t="13580" x="1638300" y="1746250"/>
          <p14:tracePt t="13587" x="1614488" y="1746250"/>
          <p14:tracePt t="13601" x="1603375" y="1746250"/>
          <p14:tracePt t="13609" x="1590675" y="1746250"/>
          <p14:tracePt t="13615" x="1579563" y="1746250"/>
          <p14:tracePt t="13622" x="1566863" y="1746250"/>
          <p14:tracePt t="13629" x="1555750" y="1746250"/>
          <p14:tracePt t="13643" x="1531938" y="1746250"/>
          <p14:tracePt t="13650" x="1520825" y="1746250"/>
          <p14:tracePt t="13664" x="1508125" y="1746250"/>
          <p14:tracePt t="13671" x="1484313" y="1733550"/>
          <p14:tracePt t="13686" x="1473200" y="1733550"/>
          <p14:tracePt t="13692" x="1449388" y="1722438"/>
          <p14:tracePt t="13707" x="1436688" y="1722438"/>
          <p14:tracePt t="13713" x="1425575" y="1722438"/>
          <p14:tracePt t="13721" x="1412875" y="1722438"/>
          <p14:tracePt t="13727" x="1401763" y="1722438"/>
          <p14:tracePt t="13735" x="1389063" y="1722438"/>
          <p14:tracePt t="13749" x="1365250" y="1711325"/>
          <p14:tracePt t="13755" x="1354138" y="1711325"/>
          <p14:tracePt t="13770" x="1341438" y="1711325"/>
          <p14:tracePt t="13777" x="1330325" y="1711325"/>
          <p14:tracePt t="13791" x="1317625" y="1711325"/>
          <p14:tracePt t="13798" x="1306513" y="1711325"/>
          <p14:tracePt t="13812" x="1293813" y="1711325"/>
          <p14:tracePt t="13826" x="1282700" y="1711325"/>
          <p14:tracePt t="13832" x="1270000" y="1711325"/>
          <p14:tracePt t="13854" x="1258888" y="1711325"/>
          <p14:tracePt t="13862" x="1246188" y="1711325"/>
          <p14:tracePt t="13875" x="1235075" y="1711325"/>
          <p14:tracePt t="13910" x="1222375" y="1711325"/>
          <p14:tracePt t="13924" x="1211263" y="1711325"/>
          <p14:tracePt t="13931" x="1211263" y="1698625"/>
          <p14:tracePt t="13952" x="1211263" y="1687513"/>
          <p14:tracePt t="14009" x="1211263" y="1674813"/>
          <p14:tracePt t="14044" x="1211263" y="1663700"/>
          <p14:tracePt t="14353" x="1222375" y="1663700"/>
          <p14:tracePt t="14549" x="1222375" y="1674813"/>
          <p14:tracePt t="14627" x="1235075" y="1674813"/>
          <p14:tracePt t="14711" x="1235075" y="1687513"/>
          <p14:tracePt t="14724" x="1246188" y="1687513"/>
          <p14:tracePt t="14773" x="1258888" y="1687513"/>
          <p14:tracePt t="15082" x="1270000" y="1698625"/>
          <p14:tracePt t="15096" x="1282700" y="1698625"/>
          <p14:tracePt t="15132" x="1293813" y="1698625"/>
          <p14:tracePt t="15145" x="1306513" y="1698625"/>
          <p14:tracePt t="15159" x="1317625" y="1698625"/>
          <p14:tracePt t="15173" x="1317625" y="1711325"/>
          <p14:tracePt t="15195" x="1330325" y="1711325"/>
          <p14:tracePt t="15216" x="1341438" y="1711325"/>
          <p14:tracePt t="15244" x="1354138" y="1711325"/>
          <p14:tracePt t="15258" x="1354138" y="1722438"/>
          <p14:tracePt t="15265" x="1365250" y="1722438"/>
          <p14:tracePt t="15286" x="1377950" y="1722438"/>
          <p14:tracePt t="15391" x="1377950" y="1733550"/>
          <p14:tracePt t="15665" x="1377950" y="1722438"/>
          <p14:tracePt t="15707" x="1377950" y="1711325"/>
          <p14:tracePt t="15820" x="1377950" y="1698625"/>
          <p14:tracePt t="15855" x="1377950" y="1687513"/>
          <p14:tracePt t="15904" x="1377950" y="1674813"/>
          <p14:tracePt t="15967" x="1377950" y="1663700"/>
          <p14:tracePt t="16571" x="1377950" y="1674813"/>
          <p14:tracePt t="16865" x="1365250" y="1674813"/>
          <p14:tracePt t="16921" x="1365250" y="1687513"/>
          <p14:tracePt t="16935" x="1354138" y="1687513"/>
          <p14:tracePt t="16949" x="1354138" y="1698625"/>
          <p14:tracePt t="17006" x="1354138" y="1711325"/>
          <p14:tracePt t="17181" x="1365250" y="1711325"/>
          <p14:tracePt t="17188" x="1365250" y="1722438"/>
          <p14:tracePt t="17216" x="1365250" y="1733550"/>
          <p14:tracePt t="17244" x="1377950" y="1733550"/>
          <p14:tracePt t="17301" x="1377950" y="1746250"/>
          <p14:tracePt t="17385" x="1377950" y="1757363"/>
          <p14:tracePt t="17392" x="1389063" y="1757363"/>
          <p14:tracePt t="17412" x="1401763" y="1757363"/>
          <p14:tracePt t="17441" x="1401763" y="1770063"/>
          <p14:tracePt t="17476" x="1412875" y="1770063"/>
          <p14:tracePt t="17568" x="1412875" y="1757363"/>
          <p14:tracePt t="18424" x="1412875" y="1746250"/>
          <p14:tracePt t="18796" x="1412875" y="1733550"/>
          <p14:tracePt t="18809" x="1412875" y="1722438"/>
          <p14:tracePt t="18823" x="1412875" y="1711325"/>
          <p14:tracePt t="18830" x="1401763" y="1711325"/>
          <p14:tracePt t="18859" x="1401763" y="1698625"/>
          <p14:tracePt t="18866" x="1389063" y="1698625"/>
          <p14:tracePt t="18872" x="1389063" y="1687513"/>
          <p14:tracePt t="18901" x="1377950" y="1687513"/>
          <p14:tracePt t="18908" x="1377950" y="1674813"/>
          <p14:tracePt t="18936" x="1377950" y="1663700"/>
          <p14:tracePt t="18943" x="1365250" y="1663700"/>
          <p14:tracePt t="19744" x="1377950" y="1674813"/>
          <p14:tracePt t="19778" x="1377950" y="1687513"/>
          <p14:tracePt t="19792" x="1377950" y="1698625"/>
          <p14:tracePt t="19821" x="1389063" y="1698625"/>
          <p14:tracePt t="19863" x="1389063" y="1711325"/>
          <p14:tracePt t="19898" x="1389063" y="1722438"/>
          <p14:tracePt t="19940" x="1389063" y="1733550"/>
          <p14:tracePt t="20256" x="1389063" y="1722438"/>
          <p14:tracePt t="20277" x="1389063" y="1711325"/>
          <p14:tracePt t="20326" x="1389063" y="1698625"/>
          <p14:tracePt t="20347" x="1389063" y="1687513"/>
          <p14:tracePt t="20418" x="1389063" y="1674813"/>
          <p14:tracePt t="20445" x="1389063" y="1663700"/>
          <p14:tracePt t="20874" x="1389063" y="1674813"/>
          <p14:tracePt t="20922" x="1389063" y="1687513"/>
          <p14:tracePt t="20943" x="1389063" y="1698625"/>
          <p14:tracePt t="20958" x="1401763" y="1698625"/>
          <p14:tracePt t="20979" x="1401763" y="1711325"/>
          <p14:tracePt t="21000" x="1401763" y="1722438"/>
          <p14:tracePt t="21021" x="1412875" y="1722438"/>
          <p14:tracePt t="21035" x="1412875" y="1733550"/>
          <p14:tracePt t="21049" x="1425575" y="1733550"/>
          <p14:tracePt t="21098" x="1436688" y="1733550"/>
          <p14:tracePt t="21562" x="1449388" y="1733550"/>
          <p14:tracePt t="21583" x="1460500" y="1733550"/>
          <p14:tracePt t="21610" x="1473200" y="1733550"/>
          <p14:tracePt t="21617" x="1484313" y="1733550"/>
          <p14:tracePt t="21631" x="1497013" y="1733550"/>
          <p14:tracePt t="21639" x="1508125" y="1733550"/>
          <p14:tracePt t="21645" x="1520825" y="1733550"/>
          <p14:tracePt t="21667" x="1531938" y="1733550"/>
          <p14:tracePt t="21673" x="1543050" y="1733550"/>
          <p14:tracePt t="21681" x="1555750" y="1733550"/>
          <p14:tracePt t="21695" x="1566863" y="1733550"/>
          <p14:tracePt t="21702" x="1579563" y="1733550"/>
          <p14:tracePt t="21723" x="1590675" y="1733550"/>
          <p14:tracePt t="21731" x="1603375" y="1733550"/>
          <p14:tracePt t="21736" x="1614488" y="1733550"/>
          <p14:tracePt t="21751" x="1627188" y="1733550"/>
          <p14:tracePt t="21765" x="1638300" y="1733550"/>
          <p14:tracePt t="21780" x="1651000" y="1733550"/>
          <p14:tracePt t="21785" x="1662113" y="1733550"/>
          <p14:tracePt t="21793" x="1674813" y="1733550"/>
          <p14:tracePt t="21807" x="1685925" y="1733550"/>
          <p14:tracePt t="21814" x="1698625" y="1733550"/>
          <p14:tracePt t="21829" x="1709738" y="1733550"/>
          <p14:tracePt t="21835" x="1722438" y="1733550"/>
          <p14:tracePt t="21849" x="1733550" y="1733550"/>
          <p14:tracePt t="21855" x="1746250" y="1733550"/>
          <p14:tracePt t="21871" x="1757363" y="1733550"/>
          <p14:tracePt t="21884" x="1770063" y="1733550"/>
          <p14:tracePt t="21891" x="1781175" y="1733550"/>
          <p14:tracePt t="21912" x="1793875" y="1733550"/>
          <p14:tracePt t="21919" x="1804988" y="1733550"/>
          <p14:tracePt t="21933" x="1817688" y="1733550"/>
          <p14:tracePt t="21955" x="1828800" y="1733550"/>
          <p14:tracePt t="21962" x="1839913" y="1733550"/>
          <p14:tracePt t="21976" x="1852613" y="1733550"/>
          <p14:tracePt t="21982" x="1863725" y="1733550"/>
          <p14:tracePt t="21989" x="1876425" y="1733550"/>
          <p14:tracePt t="21997" x="1876425" y="1746250"/>
          <p14:tracePt t="22003" x="1887538" y="1746250"/>
          <p14:tracePt t="22010" x="1900238" y="1746250"/>
          <p14:tracePt t="22017" x="1911350" y="1746250"/>
          <p14:tracePt t="22024" x="1935163" y="1746250"/>
          <p14:tracePt t="22031" x="1958975" y="1746250"/>
          <p14:tracePt t="22039" x="1971675" y="1746250"/>
          <p14:tracePt t="22046" x="1995488" y="1746250"/>
          <p14:tracePt t="22055" x="2006600" y="1746250"/>
          <p14:tracePt t="22063" x="2030413" y="1746250"/>
          <p14:tracePt t="22072" x="2066925" y="1746250"/>
          <p14:tracePt t="22080" x="2078038" y="1746250"/>
          <p14:tracePt t="22081" x="2101850" y="1746250"/>
          <p14:tracePt t="22089" x="2114550" y="1746250"/>
          <p14:tracePt t="22096" x="2136775" y="1746250"/>
          <p14:tracePt t="22104" x="2160588" y="1746250"/>
          <p14:tracePt t="22117" x="2173288" y="1746250"/>
          <p14:tracePt t="22123" x="2184400" y="1746250"/>
          <p14:tracePt t="22138" x="2197100" y="1746250"/>
          <p14:tracePt t="22152" x="2208213" y="1746250"/>
          <p14:tracePt t="22166" x="2220913" y="1746250"/>
          <p14:tracePt t="22202" x="2220913" y="1757363"/>
          <p14:tracePt t="22230" x="2208213" y="1757363"/>
          <p14:tracePt t="22243" x="2197100" y="1757363"/>
          <p14:tracePt t="22264" x="2184400" y="1757363"/>
          <p14:tracePt t="22272" x="2173288" y="1757363"/>
          <p14:tracePt t="22285" x="2160588" y="1757363"/>
          <p14:tracePt t="22299" x="2149475" y="1757363"/>
          <p14:tracePt t="22306" x="2136775" y="1757363"/>
          <p14:tracePt t="22321" x="2125663" y="1757363"/>
          <p14:tracePt t="22328" x="2114550" y="1757363"/>
          <p14:tracePt t="22349" x="2101850" y="1757363"/>
          <p14:tracePt t="22355" x="2090738" y="1757363"/>
          <p14:tracePt t="22362" x="2078038" y="1757363"/>
          <p14:tracePt t="22392" x="2066925" y="1757363"/>
          <p14:tracePt t="22405" x="2054225" y="1757363"/>
          <p14:tracePt t="24308" x="2054225" y="1746250"/>
          <p14:tracePt t="24372" x="2043113" y="1746250"/>
          <p14:tracePt t="24525" x="2043113" y="1757363"/>
          <p14:tracePt t="24644" x="2043113" y="1770063"/>
          <p14:tracePt t="24666" x="2043113" y="1781175"/>
          <p14:tracePt t="24694" x="2043113" y="1793875"/>
          <p14:tracePt t="24708" x="2054225" y="1793875"/>
          <p14:tracePt t="24736" x="2066925" y="1804988"/>
          <p14:tracePt t="24793" x="2066925" y="1817688"/>
          <p14:tracePt t="24807" x="2078038" y="1817688"/>
          <p14:tracePt t="24897" x="2090738" y="1817688"/>
          <p14:tracePt t="24982" x="2101850" y="1817688"/>
          <p14:tracePt t="25121" x="2101850" y="1804988"/>
          <p14:tracePt t="25143" x="2090738" y="1804988"/>
          <p14:tracePt t="25150" x="2090738" y="1793875"/>
          <p14:tracePt t="25164" x="2078038" y="1793875"/>
          <p14:tracePt t="25171" x="2078038" y="1781175"/>
          <p14:tracePt t="25185" x="2078038" y="1770063"/>
          <p14:tracePt t="25192" x="2066925" y="1770063"/>
          <p14:tracePt t="25213" x="2054225" y="1770063"/>
          <p14:tracePt t="25221" x="2054225" y="1757363"/>
          <p14:tracePt t="25249" x="2054225" y="1746250"/>
          <p14:tracePt t="25515" x="2043113" y="1746250"/>
          <p14:tracePt t="26547" x="2043113" y="1757363"/>
          <p14:tracePt t="26582" x="2043113" y="1770063"/>
          <p14:tracePt t="26596" x="2043113" y="1781175"/>
          <p14:tracePt t="26610" x="2043113" y="1793875"/>
          <p14:tracePt t="26673" x="2030413" y="1793875"/>
          <p14:tracePt t="26681" x="2030413" y="1781175"/>
          <p14:tracePt t="26694" x="2019300" y="1770063"/>
          <p14:tracePt t="26821" x="2019300" y="1781175"/>
          <p14:tracePt t="26834" x="2019300" y="1793875"/>
          <p14:tracePt t="26940" x="2019300" y="1781175"/>
          <p14:tracePt t="26954" x="2019300" y="1770063"/>
          <p14:tracePt t="26989" x="2019300" y="1757363"/>
          <p14:tracePt t="27011" x="2019300" y="1746250"/>
          <p14:tracePt t="27088" x="2019300" y="1733550"/>
          <p14:tracePt t="27115" x="2019300" y="1722438"/>
          <p14:tracePt t="27137" x="2019300" y="1711325"/>
          <p14:tracePt t="27187" x="2019300" y="1698625"/>
          <p14:tracePt t="27221" x="2019300" y="1687513"/>
          <p14:tracePt t="27965" x="2030413" y="1687513"/>
          <p14:tracePt t="28001" x="2043113" y="1687513"/>
          <p14:tracePt t="28035" x="2054225" y="1687513"/>
          <p14:tracePt t="28070" x="2066925" y="1687513"/>
          <p14:tracePt t="28105" x="2078038" y="1687513"/>
          <p14:tracePt t="28127" x="2090738" y="1687513"/>
          <p14:tracePt t="28141" x="2101850" y="1687513"/>
          <p14:tracePt t="28239" x="2101850" y="1698625"/>
          <p14:tracePt t="28337" x="2101850" y="1711325"/>
          <p14:tracePt t="28457" x="2090738" y="1711325"/>
          <p14:tracePt t="28491" x="2078038" y="1711325"/>
          <p14:tracePt t="28541" x="2078038" y="1722438"/>
          <p14:tracePt t="28828" x="2090738" y="1722438"/>
          <p14:tracePt t="28850" x="2101850" y="1722438"/>
          <p14:tracePt t="28878" x="2114550" y="1722438"/>
          <p14:tracePt t="28885" x="2114550" y="1711325"/>
          <p14:tracePt t="28898" x="2125663" y="1711325"/>
          <p14:tracePt t="28934" x="2136775" y="1711325"/>
          <p14:tracePt t="28948" x="2149475" y="1711325"/>
          <p14:tracePt t="28961" x="2160588" y="1711325"/>
          <p14:tracePt t="29004" x="2173288" y="1711325"/>
          <p14:tracePt t="29018" x="2184400" y="1711325"/>
          <p14:tracePt t="29039" x="2184400" y="1698625"/>
          <p14:tracePt t="29053" x="2197100" y="1698625"/>
          <p14:tracePt t="29067" x="2197100" y="1687513"/>
          <p14:tracePt t="29074" x="2208213" y="1687513"/>
          <p14:tracePt t="29082" x="2220913" y="1687513"/>
          <p14:tracePt t="29094" x="2232025" y="1674813"/>
          <p14:tracePt t="29101" x="2244725" y="1674813"/>
          <p14:tracePt t="29109" x="2244725" y="1663700"/>
          <p14:tracePt t="29116" x="2255838" y="1663700"/>
          <p14:tracePt t="29123" x="2279650" y="1663700"/>
          <p14:tracePt t="29130" x="2292350" y="1651000"/>
          <p14:tracePt t="29137" x="2303463" y="1651000"/>
          <p14:tracePt t="29144" x="2327275" y="1639888"/>
          <p14:tracePt t="29152" x="2339975" y="1639888"/>
          <p14:tracePt t="29159" x="2363788" y="1627188"/>
          <p14:tracePt t="29167" x="2374900" y="1627188"/>
          <p14:tracePt t="29175" x="2374900" y="1616075"/>
          <p14:tracePt t="29183" x="2387600" y="1616075"/>
          <p14:tracePt t="29192" x="2411413" y="1616075"/>
          <p14:tracePt t="29200" x="2422525" y="1616075"/>
          <p14:tracePt t="29209" x="2435225" y="1616075"/>
          <p14:tracePt t="29221" x="2446338" y="1616075"/>
          <p14:tracePt t="29235" x="2457450" y="1616075"/>
          <p14:tracePt t="29242" x="2470150" y="1616075"/>
          <p14:tracePt t="29257" x="2481263" y="1616075"/>
          <p14:tracePt t="29277" x="2493963" y="1616075"/>
          <p14:tracePt t="29313" x="2493963" y="1627188"/>
          <p14:tracePt t="29348" x="2493963" y="1639888"/>
          <p14:tracePt t="29361" x="2493963" y="1651000"/>
          <p14:tracePt t="29375" x="2493963" y="1663700"/>
          <p14:tracePt t="29383" x="2481263" y="1663700"/>
          <p14:tracePt t="29411" x="2481263" y="1674813"/>
          <p14:tracePt t="29453" x="2470150" y="1674813"/>
          <p14:tracePt t="29475" x="2457450" y="1674813"/>
          <p14:tracePt t="29481" x="2457450" y="1687513"/>
          <p14:tracePt t="29494" x="2446338" y="1687513"/>
          <p14:tracePt t="30176" x="2422525" y="1687513"/>
          <p14:tracePt t="30183" x="2411413" y="1687513"/>
          <p14:tracePt t="30190" x="2398713" y="1687513"/>
          <p14:tracePt t="30199" x="2387600" y="1698625"/>
          <p14:tracePt t="30207" x="2374900" y="1698625"/>
          <p14:tracePt t="30216" x="2363788" y="1698625"/>
          <p14:tracePt t="30223" x="2351088" y="1711325"/>
          <p14:tracePt t="30233" x="2327275" y="1711325"/>
          <p14:tracePt t="30247" x="2316163" y="1711325"/>
          <p14:tracePt t="30260" x="2303463" y="1711325"/>
          <p14:tracePt t="30366" x="2316163" y="1711325"/>
          <p14:tracePt t="30387" x="2327275" y="1711325"/>
          <p14:tracePt t="30421" x="2339975" y="1711325"/>
          <p14:tracePt t="30435" x="2351088" y="1711325"/>
          <p14:tracePt t="30450" x="2363788" y="1711325"/>
          <p14:tracePt t="30485" x="2374900" y="1711325"/>
          <p14:tracePt t="30498" x="2387600" y="1711325"/>
          <p14:tracePt t="30548" x="2398713" y="1711325"/>
          <p14:tracePt t="30562" x="2411413" y="1711325"/>
          <p14:tracePt t="31081" x="2411413" y="1698625"/>
          <p14:tracePt t="31650" x="2398713" y="1698625"/>
          <p14:tracePt t="32690" x="2411413" y="1698625"/>
          <p14:tracePt t="32703" x="2422525" y="1698625"/>
          <p14:tracePt t="32739" x="2435225" y="1698625"/>
          <p14:tracePt t="32752" x="2446338" y="1698625"/>
          <p14:tracePt t="32816" x="2457450" y="1698625"/>
          <p14:tracePt t="33033" x="2457450" y="1711325"/>
          <p14:tracePt t="33040" x="2470150" y="1722438"/>
          <p14:tracePt t="33054" x="2470150" y="1733550"/>
          <p14:tracePt t="33061" x="2470150" y="1746250"/>
          <p14:tracePt t="33068" x="2481263" y="1746250"/>
          <p14:tracePt t="33082" x="2481263" y="1757363"/>
          <p14:tracePt t="33089" x="2481263" y="1770063"/>
          <p14:tracePt t="33096" x="2493963" y="1781175"/>
          <p14:tracePt t="33110" x="2493963" y="1793875"/>
          <p14:tracePt t="33117" x="2505075" y="1793875"/>
          <p14:tracePt t="33131" x="2505075" y="1804988"/>
          <p14:tracePt t="33145" x="2517775" y="1804988"/>
          <p14:tracePt t="33160" x="2528888" y="1804988"/>
          <p14:tracePt t="33167" x="2541588" y="1804988"/>
          <p14:tracePt t="33188" x="2552700" y="1804988"/>
          <p14:tracePt t="33202" x="2565400" y="1804988"/>
          <p14:tracePt t="33236" x="2576513" y="1804988"/>
          <p14:tracePt t="33272" x="2589213" y="1804988"/>
          <p14:tracePt t="33371" x="2589213" y="1793875"/>
          <p14:tracePt t="33377" x="2600325" y="1793875"/>
          <p14:tracePt t="33392" x="2613025" y="1793875"/>
          <p14:tracePt t="33402" x="2613025" y="1781175"/>
          <p14:tracePt t="33412" x="2613025" y="1770063"/>
          <p14:tracePt t="33455" x="2613025" y="1757363"/>
          <p14:tracePt t="33483" x="2624138" y="1757363"/>
          <p14:tracePt t="33490" x="2624138" y="1746250"/>
          <p14:tracePt t="33503" x="2624138" y="1733550"/>
          <p14:tracePt t="33602" x="2613025" y="1733550"/>
          <p14:tracePt t="33608" x="2600325" y="1733550"/>
          <p14:tracePt t="33629" x="2589213" y="1733550"/>
          <p14:tracePt t="33637" x="2576513" y="1733550"/>
          <p14:tracePt t="33652" x="2565400" y="1733550"/>
          <p14:tracePt t="33658" x="2552700" y="1746250"/>
          <p14:tracePt t="33672" x="2528888" y="1746250"/>
          <p14:tracePt t="33678" x="2517775" y="1746250"/>
          <p14:tracePt t="33693" x="2505075" y="1757363"/>
          <p14:tracePt t="33700" x="2493963" y="1757363"/>
          <p14:tracePt t="33708" x="2481263" y="1757363"/>
          <p14:tracePt t="33714" x="2481263" y="1770063"/>
          <p14:tracePt t="33721" x="2470150" y="1770063"/>
          <p14:tracePt t="33728" x="2457450" y="1770063"/>
          <p14:tracePt t="33764" x="2446338" y="1781175"/>
          <p14:tracePt t="33777" x="2435225" y="1781175"/>
          <p14:tracePt t="33841" x="2446338" y="1781175"/>
          <p14:tracePt t="33854" x="2446338" y="1770063"/>
          <p14:tracePt t="33903" x="2457450" y="1770063"/>
          <p14:tracePt t="33925" x="2470150" y="1770063"/>
          <p14:tracePt t="33931" x="2470150" y="1757363"/>
          <p14:tracePt t="33961" x="2481263" y="1757363"/>
          <p14:tracePt t="33974" x="2493963" y="1757363"/>
          <p14:tracePt t="34031" x="2505075" y="1757363"/>
          <p14:tracePt t="34107" x="2517775" y="1757363"/>
          <p14:tracePt t="34192" x="2528888" y="1757363"/>
          <p14:tracePt t="34741" x="2528888" y="1746250"/>
          <p14:tracePt t="34768" x="2541588" y="1746250"/>
          <p14:tracePt t="34810" x="2541588" y="1733550"/>
          <p14:tracePt t="35506" x="2552700" y="1733550"/>
          <p14:tracePt t="35547" x="2552700" y="1722438"/>
          <p14:tracePt t="35554" x="2565400" y="1722438"/>
          <p14:tracePt t="35568" x="2565400" y="1711325"/>
          <p14:tracePt t="35681" x="2576513" y="1698625"/>
          <p14:tracePt t="35737" x="2589213" y="1698625"/>
          <p14:tracePt t="35744" x="2589213" y="1687513"/>
          <p14:tracePt t="35843" x="2589213" y="1674813"/>
          <p14:tracePt t="35856" x="2600325" y="1674813"/>
          <p14:tracePt t="35927" x="2600325" y="1663700"/>
          <p14:tracePt t="36425" x="2589213" y="1663700"/>
          <p14:tracePt t="36474" x="2576513" y="1663700"/>
          <p14:tracePt t="36509" x="2565400" y="1663700"/>
          <p14:tracePt t="40913" x="2565400" y="1651000"/>
          <p14:tracePt t="41005" x="2552700" y="1651000"/>
          <p14:tracePt t="41096" x="2541588" y="1639888"/>
          <p14:tracePt t="41594" x="2541588" y="1651000"/>
          <p14:tracePt t="41651" x="2541588" y="1663700"/>
          <p14:tracePt t="41700" x="2552700" y="1663700"/>
          <p14:tracePt t="41771" x="2565400" y="1663700"/>
          <p14:tracePt t="41903" x="2576513" y="1663700"/>
          <p14:tracePt t="41938" x="2589213" y="1663700"/>
          <p14:tracePt t="42858" x="2589213" y="1674813"/>
          <p14:tracePt t="43167" x="2589213" y="1687513"/>
          <p14:tracePt t="43210" x="2600325" y="1687513"/>
          <p14:tracePt t="43223" x="2613025" y="1698625"/>
          <p14:tracePt t="43244" x="2624138" y="1698625"/>
          <p14:tracePt t="43272" x="2636838" y="1698625"/>
          <p14:tracePt t="43279" x="2647950" y="1698625"/>
          <p14:tracePt t="43300" x="2671763" y="1698625"/>
          <p14:tracePt t="43307" x="2684463" y="1698625"/>
          <p14:tracePt t="43314" x="2708275" y="1698625"/>
          <p14:tracePt t="43322" x="2732088" y="1687513"/>
          <p14:tracePt t="43328" x="2754313" y="1687513"/>
          <p14:tracePt t="43335" x="2778125" y="1687513"/>
          <p14:tracePt t="43342" x="2814638" y="1674813"/>
          <p14:tracePt t="43350" x="2825750" y="1663700"/>
          <p14:tracePt t="43358" x="2862263" y="1651000"/>
          <p14:tracePt t="43367" x="2886075" y="1639888"/>
          <p14:tracePt t="43375" x="2909888" y="1627188"/>
          <p14:tracePt t="43377" x="2921000" y="1627188"/>
          <p14:tracePt t="43384" x="2944813" y="1627188"/>
          <p14:tracePt t="43393" x="2957513" y="1616075"/>
          <p14:tracePt t="43400" x="2957513" y="1603375"/>
          <p14:tracePt t="43409" x="2968625" y="1592263"/>
          <p14:tracePt t="43416" x="2981325" y="1592263"/>
          <p14:tracePt t="43425" x="2981325" y="1579563"/>
          <p14:tracePt t="43441" x="2981325" y="1568450"/>
          <p14:tracePt t="43525" x="2968625" y="1579563"/>
          <p14:tracePt t="43554" x="2968625" y="1592263"/>
          <p14:tracePt t="43575" x="2968625" y="1603375"/>
          <p14:tracePt t="43589" x="2968625" y="1616075"/>
          <p14:tracePt t="43623" x="2968625" y="1627188"/>
          <p14:tracePt t="43651" x="2968625" y="1639888"/>
          <p14:tracePt t="43679" x="2957513" y="1639888"/>
          <p14:tracePt t="43708" x="2944813" y="1639888"/>
          <p14:tracePt t="43714" x="2944813" y="1651000"/>
          <p14:tracePt t="43750" x="2944813" y="1663700"/>
          <p14:tracePt t="43771" x="2933700" y="1663700"/>
          <p14:tracePt t="43799" x="2921000" y="1663700"/>
          <p14:tracePt t="44164" x="2921000" y="1674813"/>
          <p14:tracePt t="44177" x="2921000" y="1687513"/>
          <p14:tracePt t="44214" x="2921000" y="1698625"/>
          <p14:tracePt t="44304" x="2933700" y="1698625"/>
          <p14:tracePt t="44318" x="2944813" y="1698625"/>
          <p14:tracePt t="44325" x="2957513" y="1698625"/>
          <p14:tracePt t="44340" x="2968625" y="1698625"/>
          <p14:tracePt t="44347" x="2992438" y="1698625"/>
          <p14:tracePt t="44360" x="3016250" y="1698625"/>
          <p14:tracePt t="44367" x="3028950" y="1698625"/>
          <p14:tracePt t="44374" x="3051175" y="1698625"/>
          <p14:tracePt t="44382" x="3074988" y="1698625"/>
          <p14:tracePt t="44388" x="3098800" y="1698625"/>
          <p14:tracePt t="44396" x="3122613" y="1698625"/>
          <p14:tracePt t="44402" x="3159125" y="1698625"/>
          <p14:tracePt t="44409" x="3170238" y="1698625"/>
          <p14:tracePt t="44416" x="3206750" y="1698625"/>
          <p14:tracePt t="44423" x="3217863" y="1698625"/>
          <p14:tracePt t="44432" x="3254375" y="1711325"/>
          <p14:tracePt t="44439" x="3278188" y="1711325"/>
          <p14:tracePt t="44448" x="3313113" y="1722438"/>
          <p14:tracePt t="44457" x="3325813" y="1722438"/>
          <p14:tracePt t="44458" x="3349625" y="1733550"/>
          <p14:tracePt t="44465" x="3360738" y="1733550"/>
          <p14:tracePt t="44473" x="3384550" y="1733550"/>
          <p14:tracePt t="44481" x="3408363" y="1746250"/>
          <p14:tracePt t="44490" x="3419475" y="1746250"/>
          <p14:tracePt t="44498" x="3432175" y="1757363"/>
          <p14:tracePt t="44507" x="3467100" y="1757363"/>
          <p14:tracePt t="44515" x="3490913" y="1757363"/>
          <p14:tracePt t="44529" x="3503613" y="1757363"/>
          <p14:tracePt t="44536" x="3514725" y="1757363"/>
          <p14:tracePt t="44542" x="3527425" y="1757363"/>
          <p14:tracePt t="44549" x="3538538" y="1757363"/>
          <p14:tracePt t="44557" x="3551238" y="1757363"/>
          <p14:tracePt t="44565" x="3562350" y="1757363"/>
          <p14:tracePt t="44573" x="3575050" y="1757363"/>
          <p14:tracePt t="44581" x="3586163" y="1757363"/>
          <p14:tracePt t="44591" x="3598863" y="1757363"/>
          <p14:tracePt t="44606" x="3609975" y="1770063"/>
          <p14:tracePt t="44613" x="3622675" y="1770063"/>
          <p14:tracePt t="44627" x="3633788" y="1770063"/>
          <p14:tracePt t="44649" x="3646488" y="1770063"/>
          <p14:tracePt t="45112" x="3657600" y="1770063"/>
          <p14:tracePt t="45218" x="3668713" y="1770063"/>
          <p14:tracePt t="45238" x="3681413" y="1770063"/>
          <p14:tracePt t="45323" x="3692525" y="1770063"/>
          <p14:tracePt t="45344" x="3705225" y="1770063"/>
          <p14:tracePt t="45386" x="3716338" y="1770063"/>
          <p14:tracePt t="45399" x="3729038" y="1770063"/>
          <p14:tracePt t="45414" x="3740150" y="1770063"/>
          <p14:tracePt t="45428" x="3740150" y="1757363"/>
          <p14:tracePt t="45435" x="3752850" y="1757363"/>
          <p14:tracePt t="45441" x="3752850" y="1746250"/>
          <p14:tracePt t="45448" x="3763963" y="1746250"/>
          <p14:tracePt t="45463" x="3776663" y="1746250"/>
          <p14:tracePt t="45483" x="3787775" y="1746250"/>
          <p14:tracePt t="45498" x="3800475" y="1733550"/>
          <p14:tracePt t="45723" x="3787775" y="1733550"/>
          <p14:tracePt t="45743" x="3776663" y="1746250"/>
          <p14:tracePt t="45750" x="3776663" y="1757363"/>
          <p14:tracePt t="45772" x="3763963" y="1757363"/>
          <p14:tracePt t="45779" x="3763963" y="1770063"/>
          <p14:tracePt t="45793" x="3752850" y="1770063"/>
          <p14:tracePt t="45799" x="3752850" y="1781175"/>
          <p14:tracePt t="46124" x="3763963" y="1781175"/>
          <p14:tracePt t="46130" x="3776663" y="1781175"/>
          <p14:tracePt t="46137" x="3787775" y="1781175"/>
          <p14:tracePt t="46145" x="3800475" y="1781175"/>
          <p14:tracePt t="46153" x="3824288" y="1781175"/>
          <p14:tracePt t="46162" x="3835400" y="1770063"/>
          <p14:tracePt t="46171" x="3848100" y="1770063"/>
          <p14:tracePt t="46179" x="3895725" y="1757363"/>
          <p14:tracePt t="46194" x="3919538" y="1757363"/>
          <p14:tracePt t="46201" x="3930650" y="1746250"/>
          <p14:tracePt t="46208" x="3943350" y="1746250"/>
          <p14:tracePt t="46214" x="3954463" y="1733550"/>
          <p14:tracePt t="46221" x="3965575" y="1733550"/>
          <p14:tracePt t="46228" x="3965575" y="1722438"/>
          <p14:tracePt t="46243" x="3978275" y="1722438"/>
          <p14:tracePt t="46250" x="3989388" y="1722438"/>
          <p14:tracePt t="46545" x="3989388" y="1568450"/>
          <p14:tracePt t="46553" x="3989388" y="1295400"/>
          <p14:tracePt t="46559" x="3989388" y="1044575"/>
          <p14:tracePt t="46566" x="3989388" y="760413"/>
          <p14:tracePt t="46573" x="3989388" y="546100"/>
          <p14:tracePt t="46579" x="3989388" y="344488"/>
          <p14:tracePt t="46587" x="3989388" y="166688"/>
          <p14:tracePt t="50841" x="4037013" y="34925"/>
          <p14:tracePt t="50848" x="4037013" y="47625"/>
          <p14:tracePt t="50855" x="4037013" y="71438"/>
          <p14:tracePt t="50862" x="4037013" y="95250"/>
          <p14:tracePt t="50876" x="4037013" y="119063"/>
          <p14:tracePt t="50883" x="4037013" y="130175"/>
          <p14:tracePt t="50890" x="4037013" y="142875"/>
          <p14:tracePt t="50897" x="4037013" y="153988"/>
          <p14:tracePt t="50904" x="4037013" y="166688"/>
          <p14:tracePt t="50919" x="4037013" y="177800"/>
          <p14:tracePt t="50925" x="4037013" y="190500"/>
          <p14:tracePt t="50932" x="4037013" y="201613"/>
          <p14:tracePt t="50953" x="4037013" y="214313"/>
          <p14:tracePt t="50961" x="4037013" y="225425"/>
          <p14:tracePt t="50981" x="4037013" y="238125"/>
          <p14:tracePt t="51003" x="4037013" y="249238"/>
          <p14:tracePt t="51038" x="4037013" y="261938"/>
          <p14:tracePt t="51080" x="4025900" y="261938"/>
          <p14:tracePt t="51116" x="4013200" y="261938"/>
          <p14:tracePt t="51129" x="4002088" y="261938"/>
          <p14:tracePt t="51158" x="3989388" y="261938"/>
          <p14:tracePt t="51193" x="3978275" y="261938"/>
          <p14:tracePt t="51206" x="3965575" y="261938"/>
          <p14:tracePt t="51221" x="3965575" y="249238"/>
          <p14:tracePt t="51242" x="3954463" y="249238"/>
          <p14:tracePt t="51249" x="3954463" y="238125"/>
          <p14:tracePt t="51263" x="3943350" y="238125"/>
          <p14:tracePt t="51277" x="3930650" y="238125"/>
          <p14:tracePt t="51284" x="3930650" y="225425"/>
          <p14:tracePt t="51304" x="3930650" y="214313"/>
          <p14:tracePt t="51312" x="3919538" y="214313"/>
          <p14:tracePt t="51326" x="3906838" y="214313"/>
          <p14:tracePt t="51370" x="3895725" y="214313"/>
          <p14:tracePt t="51382" x="3883025" y="214313"/>
          <p14:tracePt t="51403" x="3871913" y="214313"/>
          <p14:tracePt t="51424" x="3871913" y="225425"/>
          <p14:tracePt t="51438" x="3859213" y="225425"/>
          <p14:tracePt t="51446" x="3848100" y="238125"/>
          <p14:tracePt t="51453" x="3848100" y="249238"/>
          <p14:tracePt t="51467" x="3835400" y="249238"/>
          <p14:tracePt t="51473" x="3824288" y="261938"/>
          <p14:tracePt t="51488" x="3811588" y="273050"/>
          <p14:tracePt t="51494" x="3800475" y="273050"/>
          <p14:tracePt t="51502" x="3787775" y="285750"/>
          <p14:tracePt t="51523" x="3776663" y="285750"/>
          <p14:tracePt t="51529" x="3763963" y="285750"/>
          <p14:tracePt t="51565" x="3752850" y="285750"/>
          <p14:tracePt t="51571" x="3740150" y="285750"/>
          <p14:tracePt t="51586" x="3729038" y="285750"/>
          <p14:tracePt t="51607" x="3716338" y="285750"/>
          <p14:tracePt t="51614" x="3705225" y="285750"/>
          <p14:tracePt t="51620" x="3705225" y="296863"/>
          <p14:tracePt t="51635" x="3692525" y="309563"/>
          <p14:tracePt t="51642" x="3681413" y="309563"/>
          <p14:tracePt t="51649" x="3668713" y="309563"/>
          <p14:tracePt t="51670" x="3657600" y="320675"/>
          <p14:tracePt t="51678" x="3646488" y="333375"/>
          <p14:tracePt t="51684" x="3646488" y="344488"/>
          <p14:tracePt t="51692" x="3633788" y="344488"/>
          <p14:tracePt t="51698" x="3609975" y="355600"/>
          <p14:tracePt t="51705" x="3598863" y="379413"/>
          <p14:tracePt t="51712" x="3586163" y="403225"/>
          <p14:tracePt t="51719" x="3575050" y="415925"/>
          <p14:tracePt t="51727" x="3551238" y="427038"/>
          <p14:tracePt t="51735" x="3527425" y="450850"/>
          <p14:tracePt t="51744" x="3514725" y="474663"/>
          <p14:tracePt t="51752" x="3503613" y="498475"/>
          <p14:tracePt t="51762" x="3455988" y="546100"/>
          <p14:tracePt t="51769" x="3443288" y="569913"/>
          <p14:tracePt t="51777" x="3419475" y="582613"/>
          <p14:tracePt t="51785" x="3419475" y="617538"/>
          <p14:tracePt t="51794" x="3408363" y="641350"/>
          <p14:tracePt t="51802" x="3395663" y="677863"/>
          <p14:tracePt t="51803" x="3371850" y="688975"/>
          <p14:tracePt t="51810" x="3360738" y="712788"/>
          <p14:tracePt t="51818" x="3349625" y="736600"/>
          <p14:tracePt t="51827" x="3336925" y="771525"/>
          <p14:tracePt t="51835" x="3325813" y="784225"/>
          <p14:tracePt t="51843" x="3325813" y="808038"/>
          <p14:tracePt t="51853" x="3302000" y="842963"/>
          <p14:tracePt t="51861" x="3302000" y="866775"/>
          <p14:tracePt t="51869" x="3289300" y="879475"/>
          <p14:tracePt t="51877" x="3289300" y="890588"/>
          <p14:tracePt t="51885" x="3289300" y="903288"/>
          <p14:tracePt t="51893" x="3289300" y="914400"/>
          <p14:tracePt t="51894" x="3289300" y="927100"/>
          <p14:tracePt t="51910" x="3289300" y="938213"/>
          <p14:tracePt t="51916" x="3289300" y="950913"/>
          <p14:tracePt t="51944" x="3289300" y="962025"/>
          <p14:tracePt t="51958" x="3289300" y="974725"/>
          <p14:tracePt t="51987" x="3302000" y="974725"/>
          <p14:tracePt t="51994" x="3302000" y="985838"/>
          <p14:tracePt t="52001" x="3313113" y="985838"/>
          <p14:tracePt t="52007" x="3325813" y="985838"/>
          <p14:tracePt t="52014" x="3336925" y="998538"/>
          <p14:tracePt t="52021" x="3349625" y="998538"/>
          <p14:tracePt t="52028" x="3371850" y="998538"/>
          <p14:tracePt t="52035" x="3395663" y="998538"/>
          <p14:tracePt t="52043" x="3432175" y="998538"/>
          <p14:tracePt t="52051" x="3455988" y="998538"/>
          <p14:tracePt t="52060" x="3490913" y="998538"/>
          <p14:tracePt t="52068" x="3538538" y="998538"/>
          <p14:tracePt t="52078" x="3622675" y="998538"/>
          <p14:tracePt t="52085" x="3668713" y="998538"/>
          <p14:tracePt t="52093" x="3705225" y="998538"/>
          <p14:tracePt t="52101" x="3729038" y="1009650"/>
          <p14:tracePt t="52109" x="3776663" y="1009650"/>
          <p14:tracePt t="52118" x="3824288" y="1022350"/>
          <p14:tracePt t="52119" x="3859213" y="1022350"/>
          <p14:tracePt t="52127" x="3906838" y="1033463"/>
          <p14:tracePt t="52135" x="3943350" y="1033463"/>
          <p14:tracePt t="52143" x="3978275" y="1033463"/>
          <p14:tracePt t="52152" x="4025900" y="1044575"/>
          <p14:tracePt t="52160" x="4060825" y="1044575"/>
          <p14:tracePt t="52168" x="4097338" y="1057275"/>
          <p14:tracePt t="52169" x="4144963" y="1068388"/>
          <p14:tracePt t="52176" x="4179888" y="1081088"/>
          <p14:tracePt t="52184" x="4216400" y="1081088"/>
          <p14:tracePt t="52192" x="4240213" y="1092200"/>
          <p14:tracePt t="52202" x="4275138" y="1092200"/>
          <p14:tracePt t="52209" x="4310063" y="1104900"/>
          <p14:tracePt t="52218" x="4370388" y="1128713"/>
          <p14:tracePt t="52226" x="4405313" y="1139825"/>
          <p14:tracePt t="52234" x="4429125" y="1152525"/>
          <p14:tracePt t="52243" x="4441825" y="1152525"/>
          <p14:tracePt t="52251" x="4465638" y="1163638"/>
          <p14:tracePt t="52564" x="4476750" y="1176338"/>
          <p14:tracePt t="52569" x="4489450" y="1211263"/>
          <p14:tracePt t="52576" x="4500563" y="1247775"/>
          <p14:tracePt t="52584" x="4513263" y="1295400"/>
          <p14:tracePt t="52592" x="4524375" y="1330325"/>
          <p14:tracePt t="52601" x="4524375" y="1366838"/>
          <p14:tracePt t="52609" x="4524375" y="1401763"/>
          <p14:tracePt t="52618" x="4548188" y="1484313"/>
          <p14:tracePt t="52626" x="4560888" y="1508125"/>
          <p14:tracePt t="52633" x="4560888" y="1544638"/>
          <p14:tracePt t="52642" x="4572000" y="1568450"/>
          <p14:tracePt t="52651" x="4572000" y="1579563"/>
          <p14:tracePt t="52658" x="4583113" y="1603375"/>
          <p14:tracePt t="52669" x="4583113" y="1616075"/>
          <p14:tracePt t="52675" x="4583113" y="1627188"/>
          <p14:tracePt t="52684" x="4583113" y="1639888"/>
          <p14:tracePt t="52692" x="4583113" y="1651000"/>
          <p14:tracePt t="52823" x="4583113" y="1639888"/>
          <p14:tracePt t="52829" x="4595813" y="1639888"/>
          <p14:tracePt t="52836" x="4595813" y="1627188"/>
          <p14:tracePt t="52872" x="4595813" y="1616075"/>
          <p14:tracePt t="52907" x="4595813" y="1603375"/>
          <p14:tracePt t="53301" x="4595813" y="1592263"/>
          <p14:tracePt t="53336" x="4606925" y="1592263"/>
          <p14:tracePt t="53364" x="4619625" y="1592263"/>
          <p14:tracePt t="53406" x="4630738" y="1592263"/>
          <p14:tracePt t="53709" x="4630738" y="1579563"/>
          <p14:tracePt t="53813" x="4630738" y="1592263"/>
          <p14:tracePt t="53841" x="4630738" y="1603375"/>
          <p14:tracePt t="53850" x="4630738" y="1616075"/>
          <p14:tracePt t="53871" x="4630738" y="1627188"/>
          <p14:tracePt t="53876" x="4630738" y="1639888"/>
          <p14:tracePt t="53883" x="4643438" y="1651000"/>
          <p14:tracePt t="53891" x="4643438" y="1663700"/>
          <p14:tracePt t="53898" x="4654550" y="1687513"/>
          <p14:tracePt t="53906" x="4654550" y="1698625"/>
          <p14:tracePt t="53915" x="4667250" y="1733550"/>
          <p14:tracePt t="53923" x="4678363" y="1757363"/>
          <p14:tracePt t="53933" x="4691063" y="1804988"/>
          <p14:tracePt t="53941" x="4691063" y="1841500"/>
          <p14:tracePt t="53948" x="4691063" y="1865313"/>
          <p14:tracePt t="53956" x="4702175" y="1889125"/>
          <p14:tracePt t="53965" x="4702175" y="1912938"/>
          <p14:tracePt t="53974" x="4702175" y="1960563"/>
          <p14:tracePt t="53982" x="4702175" y="1984375"/>
          <p14:tracePt t="53997" x="4702175" y="2008188"/>
          <p14:tracePt t="54003" x="4702175" y="2032000"/>
          <p14:tracePt t="54017" x="4702175" y="2055813"/>
          <p14:tracePt t="54024" x="4702175" y="2066925"/>
          <p14:tracePt t="54039" x="4702175" y="2078038"/>
          <p14:tracePt t="54052" x="4702175" y="2090738"/>
          <p14:tracePt t="54116" x="4702175" y="2078038"/>
          <p14:tracePt t="54144" x="4691063" y="2078038"/>
          <p14:tracePt t="54151" x="4691063" y="2066925"/>
          <p14:tracePt t="54165" x="4678363" y="2055813"/>
          <p14:tracePt t="54179" x="4678363" y="2043113"/>
          <p14:tracePt t="54214" x="4678363" y="2032000"/>
          <p14:tracePt t="54271" x="4667250" y="2032000"/>
          <p14:tracePt t="54312" x="4654550" y="2032000"/>
          <p14:tracePt t="54468" x="4654550" y="2019300"/>
          <p14:tracePt t="54762" x="4667250" y="2019300"/>
          <p14:tracePt t="54769" x="4667250" y="2032000"/>
          <p14:tracePt t="54798" x="4678363" y="2032000"/>
          <p14:tracePt t="54812" x="4691063" y="2043113"/>
          <p14:tracePt t="54832" x="4702175" y="2055813"/>
          <p14:tracePt t="54869" x="4702175" y="2066925"/>
          <p14:tracePt t="54896" x="4714875" y="2066925"/>
          <p14:tracePt t="54932" x="4714875" y="2078038"/>
          <p14:tracePt t="54995" x="4714875" y="2090738"/>
          <p14:tracePt t="55043" x="4725988" y="2090738"/>
          <p14:tracePt t="55107" x="4738688" y="2090738"/>
          <p14:tracePt t="55121" x="4749800" y="2090738"/>
          <p14:tracePt t="55128" x="4762500" y="2090738"/>
          <p14:tracePt t="55135" x="4762500" y="2101850"/>
          <p14:tracePt t="55141" x="4773613" y="2101850"/>
          <p14:tracePt t="55148" x="4786313" y="2114550"/>
          <p14:tracePt t="55170" x="4797425" y="2125663"/>
          <p14:tracePt t="55177" x="4810125" y="2125663"/>
          <p14:tracePt t="55184" x="4821238" y="2125663"/>
          <p14:tracePt t="55198" x="4821238" y="2138363"/>
          <p14:tracePt t="55205" x="4833938" y="2138363"/>
          <p14:tracePt t="55212" x="4845050" y="2138363"/>
          <p14:tracePt t="55219" x="4845050" y="2149475"/>
          <p14:tracePt t="55233" x="4857750" y="2149475"/>
          <p14:tracePt t="55247" x="4868863" y="2149475"/>
          <p14:tracePt t="55254" x="4868863" y="2162175"/>
          <p14:tracePt t="55261" x="4879975" y="2162175"/>
          <p14:tracePt t="55269" x="4879975" y="2173288"/>
          <p14:tracePt t="65179" x="4879975" y="2209800"/>
          <p14:tracePt t="65185" x="4879975" y="2244725"/>
          <p14:tracePt t="65195" x="4857750" y="2292350"/>
          <p14:tracePt t="65203" x="4821238" y="2339975"/>
          <p14:tracePt t="65212" x="4810125" y="2376488"/>
          <p14:tracePt t="65213" x="4797425" y="2400300"/>
          <p14:tracePt t="65220" x="4773613" y="2446338"/>
          <p14:tracePt t="65228" x="4749800" y="2482850"/>
          <p14:tracePt t="65236" x="4725988" y="2517775"/>
          <p14:tracePt t="65245" x="4714875" y="2554288"/>
          <p14:tracePt t="65253" x="4691063" y="2578100"/>
          <p14:tracePt t="65263" x="4667250" y="2625725"/>
          <p14:tracePt t="65269" x="4654550" y="2649538"/>
          <p14:tracePt t="65278" x="4643438" y="2649538"/>
          <p14:tracePt t="65287" x="4630738" y="2673350"/>
          <p14:tracePt t="65295" x="4619625" y="2684463"/>
          <p14:tracePt t="65304" x="4606925" y="2697163"/>
          <p14:tracePt t="65312" x="4595813" y="2697163"/>
          <p14:tracePt t="65319" x="4595813" y="2708275"/>
          <p14:tracePt t="65327" x="4595813" y="2720975"/>
          <p14:tracePt t="65346" x="4583113" y="2720975"/>
          <p14:tracePt t="65361" x="4583113" y="2732088"/>
          <p14:tracePt t="65369" x="4572000" y="2732088"/>
          <p14:tracePt t="65375" x="4572000" y="2743200"/>
          <p14:tracePt t="65396" x="4560888" y="2743200"/>
          <p14:tracePt t="65418" x="4548188" y="2743200"/>
          <p14:tracePt t="65431" x="4537075" y="2743200"/>
          <p14:tracePt t="65453" x="4524375" y="2743200"/>
          <p14:tracePt t="65459" x="4513263" y="2743200"/>
          <p14:tracePt t="65473" x="4500563" y="2743200"/>
          <p14:tracePt t="65480" x="4489450" y="2743200"/>
          <p14:tracePt t="65487" x="4476750" y="2743200"/>
          <p14:tracePt t="65508" x="4465638" y="2743200"/>
          <p14:tracePt t="65515" x="4452938" y="2743200"/>
          <p14:tracePt t="65537" x="4441825" y="2743200"/>
          <p14:tracePt t="65551" x="4429125" y="2743200"/>
          <p14:tracePt t="65558" x="4418013" y="2743200"/>
          <p14:tracePt t="65579" x="4405313" y="2743200"/>
          <p14:tracePt t="65586" x="4394200" y="2743200"/>
          <p14:tracePt t="65600" x="4381500" y="2743200"/>
          <p14:tracePt t="65607" x="4381500" y="2755900"/>
          <p14:tracePt t="65613" x="4370388" y="2755900"/>
          <p14:tracePt t="65635" x="4357688" y="2755900"/>
          <p14:tracePt t="65663" x="4346575" y="2755900"/>
          <p14:tracePt t="65670" x="4346575" y="2767013"/>
          <p14:tracePt t="65684" x="4333875" y="2767013"/>
          <p14:tracePt t="65712" x="4322763" y="2767013"/>
          <p14:tracePt t="65719" x="4322763" y="2779713"/>
          <p14:tracePt t="65727" x="4310063" y="2779713"/>
          <p14:tracePt t="65733" x="4298950" y="2790825"/>
          <p14:tracePt t="65748" x="4286250" y="2790825"/>
          <p14:tracePt t="65754" x="4275138" y="2803525"/>
          <p14:tracePt t="65769" x="4264025" y="2803525"/>
          <p14:tracePt t="65776" x="4251325" y="2803525"/>
          <p14:tracePt t="65782" x="4240213" y="2814638"/>
          <p14:tracePt t="65790" x="4227513" y="2814638"/>
          <p14:tracePt t="65796" x="4216400" y="2827338"/>
          <p14:tracePt t="65803" x="4203700" y="2838450"/>
          <p14:tracePt t="65812" x="4192588" y="2838450"/>
          <p14:tracePt t="65819" x="4168775" y="2851150"/>
          <p14:tracePt t="65827" x="4156075" y="2862263"/>
          <p14:tracePt t="65836" x="4132263" y="2874963"/>
          <p14:tracePt t="65844" x="4108450" y="2898775"/>
          <p14:tracePt t="65845" x="4073525" y="2922588"/>
          <p14:tracePt t="65852" x="4060825" y="2922588"/>
          <p14:tracePt t="65861" x="4025900" y="2946400"/>
          <p14:tracePt t="65869" x="3989388" y="2970213"/>
          <p14:tracePt t="65877" x="3954463" y="2994025"/>
          <p14:tracePt t="65885" x="3919538" y="3017838"/>
          <p14:tracePt t="65894" x="3895725" y="3041650"/>
          <p14:tracePt t="65895" x="3859213" y="3052763"/>
          <p14:tracePt t="65903" x="3835400" y="3065463"/>
          <p14:tracePt t="65910" x="3800475" y="3087688"/>
          <p14:tracePt t="65918" x="3763963" y="3111500"/>
          <p14:tracePt t="65927" x="3740150" y="3124200"/>
          <p14:tracePt t="65935" x="3716338" y="3148013"/>
          <p14:tracePt t="65944" x="3646488" y="3195638"/>
          <p14:tracePt t="65951" x="3622675" y="3206750"/>
          <p14:tracePt t="65960" x="3598863" y="3230563"/>
          <p14:tracePt t="65968" x="3562350" y="3243263"/>
          <p14:tracePt t="65977" x="3538538" y="3267075"/>
          <p14:tracePt t="65979" x="3503613" y="3290888"/>
          <p14:tracePt t="65986" x="3490913" y="3302000"/>
          <p14:tracePt t="65994" x="3467100" y="3314700"/>
          <p14:tracePt t="66001" x="3443288" y="3325813"/>
          <p14:tracePt t="66010" x="3419475" y="3338513"/>
          <p14:tracePt t="66018" x="3408363" y="3349625"/>
          <p14:tracePt t="66028" x="3360738" y="3373438"/>
          <p14:tracePt t="66043" x="3336925" y="3386138"/>
          <p14:tracePt t="66049" x="3313113" y="3397250"/>
          <p14:tracePt t="66056" x="3313113" y="3409950"/>
          <p14:tracePt t="66063" x="3289300" y="3409950"/>
          <p14:tracePt t="66071" x="3265488" y="3421063"/>
          <p14:tracePt t="66085" x="3241675" y="3432175"/>
          <p14:tracePt t="66092" x="3230563" y="3432175"/>
          <p14:tracePt t="66099" x="3230563" y="3444875"/>
          <p14:tracePt t="66105" x="3206750" y="3444875"/>
          <p14:tracePt t="66112" x="3194050" y="3455988"/>
          <p14:tracePt t="66134" x="3182938" y="3455988"/>
          <p14:tracePt t="66141" x="3170238" y="3455988"/>
          <p14:tracePt t="66162" x="3159125" y="3455988"/>
          <p14:tracePt t="66176" x="3146425" y="3455988"/>
          <p14:tracePt t="66191" x="3135313" y="3455988"/>
          <p14:tracePt t="66212" x="3135313" y="3468688"/>
          <p14:tracePt t="66218" x="3122613" y="3468688"/>
          <p14:tracePt t="66232" x="3111500" y="3468688"/>
          <p14:tracePt t="66246" x="3111500" y="3479800"/>
          <p14:tracePt t="66253" x="3098800" y="3479800"/>
          <p14:tracePt t="66260" x="3087688" y="3479800"/>
          <p14:tracePt t="66282" x="3074988" y="3479800"/>
          <p14:tracePt t="66289" x="3063875" y="3492500"/>
          <p14:tracePt t="66295" x="3051175" y="3492500"/>
          <p14:tracePt t="66302" x="3028950" y="3503613"/>
          <p14:tracePt t="66310" x="3016250" y="3503613"/>
          <p14:tracePt t="66318" x="3005138" y="3503613"/>
          <p14:tracePt t="66326" x="2981325" y="3516313"/>
          <p14:tracePt t="66334" x="2957513" y="3516313"/>
          <p14:tracePt t="66343" x="2944813" y="3527425"/>
          <p14:tracePt t="66344" x="2909888" y="3527425"/>
          <p14:tracePt t="66351" x="2886075" y="3540125"/>
          <p14:tracePt t="66359" x="2873375" y="3540125"/>
          <p14:tracePt t="66367" x="2849563" y="3540125"/>
          <p14:tracePt t="66376" x="2825750" y="3540125"/>
          <p14:tracePt t="66384" x="2801938" y="3540125"/>
          <p14:tracePt t="66393" x="2743200" y="3551238"/>
          <p14:tracePt t="66401" x="2719388" y="3563938"/>
          <p14:tracePt t="66409" x="2684463" y="3563938"/>
          <p14:tracePt t="66418" x="2647950" y="3563938"/>
          <p14:tracePt t="66426" x="2613025" y="3575050"/>
          <p14:tracePt t="66434" x="2589213" y="3575050"/>
          <p14:tracePt t="66436" x="2541588" y="3587750"/>
          <p14:tracePt t="66443" x="2505075" y="3587750"/>
          <p14:tracePt t="66451" x="2481263" y="3587750"/>
          <p14:tracePt t="66459" x="2446338" y="3587750"/>
          <p14:tracePt t="66468" x="2411413" y="3587750"/>
          <p14:tracePt t="66476" x="2387600" y="3587750"/>
          <p14:tracePt t="66477" x="2351088" y="3587750"/>
          <p14:tracePt t="66485" x="2316163" y="3587750"/>
          <p14:tracePt t="66492" x="2292350" y="3587750"/>
          <p14:tracePt t="66501" x="2255838" y="3587750"/>
          <p14:tracePt t="66509" x="2220913" y="3587750"/>
          <p14:tracePt t="66518" x="2197100" y="3587750"/>
          <p14:tracePt t="66527" x="2114550" y="3587750"/>
          <p14:tracePt t="66534" x="2090738" y="3587750"/>
          <p14:tracePt t="66542" x="2054225" y="3587750"/>
          <p14:tracePt t="66551" x="2006600" y="3587750"/>
          <p14:tracePt t="66559" x="1958975" y="3587750"/>
          <p14:tracePt t="66568" x="1935163" y="3587750"/>
          <p14:tracePt t="66577" x="1804988" y="3598863"/>
          <p14:tracePt t="66584" x="1746250" y="3611563"/>
          <p14:tracePt t="66592" x="1662113" y="3622675"/>
          <p14:tracePt t="66601" x="1603375" y="3622675"/>
          <p14:tracePt t="66610" x="1520825" y="3646488"/>
          <p14:tracePt t="66618" x="1365250" y="3670300"/>
          <p14:tracePt t="66626" x="1282700" y="3683000"/>
          <p14:tracePt t="66634" x="1222375" y="3683000"/>
          <p14:tracePt t="66642" x="1139825" y="3694113"/>
          <p14:tracePt t="66651" x="1081088" y="3694113"/>
          <p14:tracePt t="66659" x="996950" y="3694113"/>
          <p14:tracePt t="66661" x="938213" y="3694113"/>
          <p14:tracePt t="66668" x="879475" y="3694113"/>
          <p14:tracePt t="66676" x="831850" y="3694113"/>
          <p14:tracePt t="66684" x="784225" y="3694113"/>
          <p14:tracePt t="66692" x="747713" y="3683000"/>
          <p14:tracePt t="66701" x="712788" y="3670300"/>
          <p14:tracePt t="66708" x="676275" y="3659188"/>
          <p14:tracePt t="66710" x="641350" y="3646488"/>
          <p14:tracePt t="66718" x="628650" y="3646488"/>
          <p14:tracePt t="66725" x="606425" y="3646488"/>
          <p14:tracePt t="66733" x="582613" y="3635375"/>
          <p14:tracePt t="66742" x="582613" y="3622675"/>
          <p14:tracePt t="66751" x="569913" y="3611563"/>
          <p14:tracePt t="66752" x="558800" y="3611563"/>
          <p14:tracePt t="66766" x="558800" y="3598863"/>
          <p14:tracePt t="66773" x="558800" y="3587750"/>
          <p14:tracePt t="66780" x="558800" y="3575050"/>
          <p14:tracePt t="66794" x="558800" y="3563938"/>
          <p14:tracePt t="66801" x="558800" y="3551238"/>
          <p14:tracePt t="66809" x="569913" y="3551238"/>
          <p14:tracePt t="66822" x="593725" y="3540125"/>
          <p14:tracePt t="66830" x="606425" y="3527425"/>
          <p14:tracePt t="66836" x="617538" y="3516313"/>
          <p14:tracePt t="66843" x="641350" y="3516313"/>
          <p14:tracePt t="66858" x="665163" y="3516313"/>
          <p14:tracePt t="66865" x="688975" y="3503613"/>
          <p14:tracePt t="66878" x="712788" y="3492500"/>
          <p14:tracePt t="66885" x="723900" y="3492500"/>
          <p14:tracePt t="66893" x="736600" y="3479800"/>
          <p14:tracePt t="66901" x="747713" y="3479800"/>
          <p14:tracePt t="66907" x="760413" y="3479800"/>
          <p14:tracePt t="66921" x="771525" y="3479800"/>
          <p14:tracePt t="66927" x="784225" y="3479800"/>
          <p14:tracePt t="67012" x="771525" y="3479800"/>
          <p14:tracePt t="67033" x="760413" y="3479800"/>
          <p14:tracePt t="67041" x="747713" y="3479800"/>
          <p14:tracePt t="67048" x="736600" y="3479800"/>
          <p14:tracePt t="67068" x="723900" y="3479800"/>
          <p14:tracePt t="67075" x="712788" y="3479800"/>
          <p14:tracePt t="67111" x="700088" y="3479800"/>
          <p14:tracePt t="67146" x="700088" y="3468688"/>
          <p14:tracePt t="67174" x="700088" y="3455988"/>
          <p14:tracePt t="67188" x="700088" y="3444875"/>
          <p14:tracePt t="67195" x="712788" y="3444875"/>
          <p14:tracePt t="67202" x="723900" y="3432175"/>
          <p14:tracePt t="67217" x="723900" y="3421063"/>
          <p14:tracePt t="67231" x="736600" y="3421063"/>
          <p14:tracePt t="67244" x="747713" y="3409950"/>
          <p14:tracePt t="67265" x="760413" y="3409950"/>
          <p14:tracePt t="67350" x="760413" y="3397250"/>
          <p14:tracePt t="67364" x="771525" y="3397250"/>
          <p14:tracePt t="67385" x="784225" y="3397250"/>
          <p14:tracePt t="67391" x="784225" y="3386138"/>
          <p14:tracePt t="67434" x="795338" y="3373438"/>
          <p14:tracePt t="67448" x="795338" y="3362325"/>
          <p14:tracePt t="67454" x="808038" y="3362325"/>
          <p14:tracePt t="67484" x="808038" y="3349625"/>
          <p14:tracePt t="67773" x="819150" y="3349625"/>
          <p14:tracePt t="67920" x="808038" y="3349625"/>
          <p14:tracePt t="67934" x="795338" y="3349625"/>
          <p14:tracePt t="67962" x="795338" y="3362325"/>
          <p14:tracePt t="67976" x="784225" y="3362325"/>
          <p14:tracePt t="67983" x="784225" y="3373438"/>
          <p14:tracePt t="67998" x="771525" y="3373438"/>
          <p14:tracePt t="68011" x="771525" y="3386138"/>
          <p14:tracePt t="68017" x="771525" y="3397250"/>
          <p14:tracePt t="68025" x="760413" y="3409950"/>
          <p14:tracePt t="68032" x="747713" y="3409950"/>
          <p14:tracePt t="68039" x="736600" y="3409950"/>
          <p14:tracePt t="68053" x="723900" y="3409950"/>
          <p14:tracePt t="68060" x="712788" y="3421063"/>
          <p14:tracePt t="68074" x="688975" y="3432175"/>
          <p14:tracePt t="68081" x="665163" y="3432175"/>
          <p14:tracePt t="68095" x="641350" y="3432175"/>
          <p14:tracePt t="68102" x="628650" y="3432175"/>
          <p14:tracePt t="68109" x="606425" y="3432175"/>
          <p14:tracePt t="68116" x="593725" y="3432175"/>
          <p14:tracePt t="68123" x="582613" y="3432175"/>
          <p14:tracePt t="68131" x="558800" y="3421063"/>
          <p14:tracePt t="68137" x="546100" y="3421063"/>
          <p14:tracePt t="68144" x="546100" y="3409950"/>
          <p14:tracePt t="68152" x="534988" y="3409950"/>
          <p14:tracePt t="68158" x="522288" y="3409950"/>
          <p14:tracePt t="68237" x="534988" y="3409950"/>
          <p14:tracePt t="68257" x="546100" y="3409950"/>
          <p14:tracePt t="68265" x="558800" y="3409950"/>
          <p14:tracePt t="68271" x="569913" y="3409950"/>
          <p14:tracePt t="68285" x="582613" y="3409950"/>
          <p14:tracePt t="68292" x="593725" y="3409950"/>
          <p14:tracePt t="68313" x="606425" y="3409950"/>
          <p14:tracePt t="68321" x="617538" y="3409950"/>
          <p14:tracePt t="68328" x="628650" y="3409950"/>
          <p14:tracePt t="68341" x="641350" y="3409950"/>
          <p14:tracePt t="68355" x="652463" y="3409950"/>
          <p14:tracePt t="68377" x="665163" y="3409950"/>
          <p14:tracePt t="68383" x="676275" y="3409950"/>
          <p14:tracePt t="68398" x="688975" y="3409950"/>
          <p14:tracePt t="68404" x="700088" y="3409950"/>
          <p14:tracePt t="68412" x="712788" y="3409950"/>
          <p14:tracePt t="68432" x="723900" y="3409950"/>
          <p14:tracePt t="68439" x="736600" y="3409950"/>
          <p14:tracePt t="68454" x="747713" y="3409950"/>
          <p14:tracePt t="68461" x="760413" y="3409950"/>
          <p14:tracePt t="68474" x="771525" y="3409950"/>
          <p14:tracePt t="68489" x="784225" y="3409950"/>
          <p14:tracePt t="68496" x="795338" y="3409950"/>
          <p14:tracePt t="68517" x="808038" y="3409950"/>
          <p14:tracePt t="68531" x="819150" y="3409950"/>
          <p14:tracePt t="68545" x="831850" y="3409950"/>
          <p14:tracePt t="68581" x="842963" y="3409950"/>
          <p14:tracePt t="68679" x="842963" y="3397250"/>
          <p14:tracePt t="68692" x="842963" y="3386138"/>
          <p14:tracePt t="68713" x="831850" y="3373438"/>
          <p14:tracePt t="68721" x="819150" y="3373438"/>
          <p14:tracePt t="68727" x="808038" y="3362325"/>
          <p14:tracePt t="68735" x="808038" y="3349625"/>
          <p14:tracePt t="68742" x="795338" y="3349625"/>
          <p14:tracePt t="68749" x="784225" y="3338513"/>
          <p14:tracePt t="68763" x="784225" y="3325813"/>
          <p14:tracePt t="68770" x="771525" y="3325813"/>
          <p14:tracePt t="68777" x="760413" y="3325813"/>
          <p14:tracePt t="68784" x="747713" y="3325813"/>
          <p14:tracePt t="68798" x="736600" y="3314700"/>
          <p14:tracePt t="68812" x="723900" y="3302000"/>
          <p14:tracePt t="68826" x="712788" y="3290888"/>
          <p14:tracePt t="68833" x="700088" y="3290888"/>
          <p14:tracePt t="68840" x="688975" y="3290888"/>
          <p14:tracePt t="68861" x="688975" y="3278188"/>
          <p14:tracePt t="68875" x="676275" y="3267075"/>
          <p14:tracePt t="68911" x="676275" y="3254375"/>
          <p14:tracePt t="68931" x="676275" y="3243263"/>
          <p14:tracePt t="68960" x="676275" y="3230563"/>
          <p14:tracePt t="68981" x="676275" y="3219450"/>
          <p14:tracePt t="69003" x="676275" y="3206750"/>
          <p14:tracePt t="69037" x="676275" y="3195638"/>
          <p14:tracePt t="69051" x="676275" y="3182938"/>
          <p14:tracePt t="69086" x="676275" y="3171825"/>
          <p14:tracePt t="69101" x="665163" y="3159125"/>
          <p14:tracePt t="69129" x="665163" y="3148013"/>
          <p14:tracePt t="69347" x="665163" y="3159125"/>
          <p14:tracePt t="69354" x="665163" y="3171825"/>
          <p14:tracePt t="69368" x="676275" y="3182938"/>
          <p14:tracePt t="69375" x="688975" y="3195638"/>
          <p14:tracePt t="69382" x="688975" y="3206750"/>
          <p14:tracePt t="69389" x="700088" y="3219450"/>
          <p14:tracePt t="69396" x="700088" y="3230563"/>
          <p14:tracePt t="69404" x="712788" y="3243263"/>
          <p14:tracePt t="69417" x="723900" y="3267075"/>
          <p14:tracePt t="69424" x="736600" y="3267075"/>
          <p14:tracePt t="69431" x="747713" y="3267075"/>
          <p14:tracePt t="69438" x="747713" y="3278188"/>
          <p14:tracePt t="69446" x="747713" y="3290888"/>
          <p14:tracePt t="69453" x="747713" y="3302000"/>
          <p14:tracePt t="69466" x="760413" y="3302000"/>
          <p14:tracePt t="69481" x="771525" y="3314700"/>
          <p14:tracePt t="69495" x="784225" y="3314700"/>
          <p14:tracePt t="69531" x="795338" y="3314700"/>
          <p14:tracePt t="69579" x="808038" y="3314700"/>
          <p14:tracePt t="74464" x="879475" y="3314700"/>
          <p14:tracePt t="74470" x="996950" y="3314700"/>
          <p14:tracePt t="74486" x="1282700" y="3314700"/>
          <p14:tracePt t="74495" x="1401763" y="3325813"/>
          <p14:tracePt t="74503" x="1520825" y="3362325"/>
          <p14:tracePt t="74512" x="1603375" y="3373438"/>
          <p14:tracePt t="74521" x="1733550" y="3409950"/>
          <p14:tracePt t="74529" x="1781175" y="3421063"/>
          <p14:tracePt t="74537" x="1817688" y="3432175"/>
          <p14:tracePt t="74545" x="1839913" y="3444875"/>
          <p14:tracePt t="74553" x="1839913" y="3455988"/>
          <p14:tracePt t="74562" x="1876425" y="3455988"/>
          <p14:tracePt t="74578" x="1887538" y="3455988"/>
          <p14:tracePt t="74591" x="1900238" y="3455988"/>
          <p14:tracePt t="74620" x="1911350" y="3455988"/>
          <p14:tracePt t="74633" x="1911350" y="3444875"/>
          <p14:tracePt t="74654" x="1911350" y="3432175"/>
          <p14:tracePt t="74661" x="1911350" y="3421063"/>
          <p14:tracePt t="74676" x="1911350" y="3409950"/>
          <p14:tracePt t="74682" x="1911350" y="3397250"/>
          <p14:tracePt t="74696" x="1924050" y="3386138"/>
          <p14:tracePt t="74711" x="1935163" y="3386138"/>
          <p14:tracePt t="74718" x="1935163" y="3373438"/>
          <p14:tracePt t="74746" x="1947863" y="3373438"/>
          <p14:tracePt t="74753" x="1947863" y="3362325"/>
          <p14:tracePt t="74760" x="1958975" y="3362325"/>
          <p14:tracePt t="74788" x="1958975" y="3349625"/>
          <p14:tracePt t="74810" x="1958975" y="3338513"/>
          <p14:tracePt t="74823" x="1947863" y="3338513"/>
          <p14:tracePt t="74851" x="1935163" y="3338513"/>
          <p14:tracePt t="74858" x="1924050" y="3338513"/>
          <p14:tracePt t="74865" x="1911350" y="3338513"/>
          <p14:tracePt t="74879" x="1900238" y="3338513"/>
          <p14:tracePt t="74901" x="1887538" y="3338513"/>
          <p14:tracePt t="74936" x="1876425" y="3338513"/>
          <p14:tracePt t="74985" x="1876425" y="3349625"/>
          <p14:tracePt t="74999" x="1876425" y="3362325"/>
          <p14:tracePt t="75020" x="1876425" y="3373438"/>
          <p14:tracePt t="75034" x="1876425" y="3386138"/>
          <p14:tracePt t="75048" x="1876425" y="3397250"/>
          <p14:tracePt t="75062" x="1887538" y="3409950"/>
          <p14:tracePt t="75083" x="1900238" y="3409950"/>
          <p14:tracePt t="75091" x="1900238" y="3421063"/>
          <p14:tracePt t="75104" x="1911350" y="3432175"/>
          <p14:tracePt t="75111" x="1924050" y="3432175"/>
          <p14:tracePt t="75119" x="1935163" y="3432175"/>
          <p14:tracePt t="75132" x="1935163" y="3444875"/>
          <p14:tracePt t="75139" x="1947863" y="3444875"/>
          <p14:tracePt t="75146" x="1958975" y="3455988"/>
          <p14:tracePt t="75160" x="1971675" y="3455988"/>
          <p14:tracePt t="75168" x="1982788" y="3468688"/>
          <p14:tracePt t="75182" x="1995488" y="3468688"/>
          <p14:tracePt t="75217" x="2006600" y="3468688"/>
          <p14:tracePt t="75245" x="2019300" y="3468688"/>
          <p14:tracePt t="75259" x="2019300" y="3455988"/>
          <p14:tracePt t="75272" x="2030413" y="3444875"/>
          <p14:tracePt t="75287" x="2054225" y="3444875"/>
          <p14:tracePt t="75293" x="2066925" y="3444875"/>
          <p14:tracePt t="75301" x="2101850" y="3432175"/>
          <p14:tracePt t="75307" x="2149475" y="3421063"/>
          <p14:tracePt t="75315" x="2244725" y="3421063"/>
          <p14:tracePt t="75322" x="2387600" y="3386138"/>
          <p14:tracePt t="75328" x="2589213" y="3373438"/>
          <p14:tracePt t="75336" x="2838450" y="3349625"/>
          <p14:tracePt t="75343" x="3170238" y="3338513"/>
          <p14:tracePt t="75352" x="3575050" y="3338513"/>
          <p14:tracePt t="75360" x="4013200" y="3338513"/>
          <p14:tracePt t="75369" x="4465638" y="3338513"/>
          <p14:tracePt t="75377" x="4868863" y="3338513"/>
          <p14:tracePt t="75378" x="5308600" y="3338513"/>
          <p14:tracePt t="75385" x="5688013" y="3338513"/>
          <p14:tracePt t="75393" x="6008688" y="3338513"/>
          <p14:tracePt t="75402" x="6305550" y="3362325"/>
          <p14:tracePt t="75410" x="6519863" y="3362325"/>
          <p14:tracePt t="75419" x="6697663" y="3373438"/>
          <p14:tracePt t="75427" x="6851650" y="3397250"/>
          <p14:tracePt t="75428" x="6983413" y="3409950"/>
          <p14:tracePt t="75436" x="7100888" y="3409950"/>
          <p14:tracePt t="75443" x="7185025" y="3421063"/>
          <p14:tracePt t="75452" x="7267575" y="3432175"/>
          <p14:tracePt t="75460" x="7304088" y="3432175"/>
          <p14:tracePt t="75469" x="7339013" y="3432175"/>
          <p14:tracePt t="75476" x="7362825" y="3432175"/>
          <p14:tracePt t="75477" x="7386638" y="3432175"/>
          <p14:tracePt t="75485" x="7397750" y="3444875"/>
          <p14:tracePt t="75494" x="7421563" y="3444875"/>
          <p14:tracePt t="75506" x="7434263" y="3444875"/>
          <p14:tracePt t="75512" x="7445375" y="3444875"/>
          <p14:tracePt t="75576" x="7445375" y="3455988"/>
          <p14:tracePt t="75620" x="7434263" y="3455988"/>
          <p14:tracePt t="75633" x="7421563" y="3455988"/>
          <p14:tracePt t="75641" x="7410450" y="3455988"/>
          <p14:tracePt t="75647" x="7397750" y="3455988"/>
          <p14:tracePt t="75654" x="7386638" y="3455988"/>
          <p14:tracePt t="75661" x="7373938" y="3444875"/>
          <p14:tracePt t="75669" x="7362825" y="3444875"/>
          <p14:tracePt t="75676" x="7339013" y="3432175"/>
          <p14:tracePt t="75685" x="7326313" y="3432175"/>
          <p14:tracePt t="75692" x="7315200" y="3409950"/>
          <p14:tracePt t="75701" x="7291388" y="3397250"/>
          <p14:tracePt t="75710" x="7256463" y="3373438"/>
          <p14:tracePt t="75717" x="7243763" y="3362325"/>
          <p14:tracePt t="75726" x="7232650" y="3338513"/>
          <p14:tracePt t="75734" x="7219950" y="3314700"/>
          <p14:tracePt t="75743" x="7208838" y="3314700"/>
          <p14:tracePt t="75751" x="7196138" y="3290888"/>
          <p14:tracePt t="75752" x="7196138" y="3267075"/>
          <p14:tracePt t="75767" x="7185025" y="3254375"/>
          <p14:tracePt t="75773" x="7185025" y="3243263"/>
          <p14:tracePt t="75780" x="7172325" y="3230563"/>
          <p14:tracePt t="75787" x="7172325" y="3219450"/>
          <p14:tracePt t="75795" x="7161213" y="3219450"/>
          <p14:tracePt t="75801" x="7161213" y="3206750"/>
          <p14:tracePt t="75816" x="7161213" y="3195638"/>
          <p14:tracePt t="75837" x="7161213" y="3182938"/>
          <p14:tracePt t="75866" x="7172325" y="3182938"/>
          <p14:tracePt t="75886" x="7185025" y="3182938"/>
          <p14:tracePt t="75921" x="7185025" y="3171825"/>
          <p14:tracePt t="75943" x="7185025" y="3159125"/>
          <p14:tracePt t="75957" x="7185025" y="3148013"/>
          <p14:tracePt t="75992" x="7185025" y="3135313"/>
          <p14:tracePt t="76006" x="7185025" y="3124200"/>
          <p14:tracePt t="76041" x="7185025" y="3111500"/>
          <p14:tracePt t="76055" x="7185025" y="3100388"/>
          <p14:tracePt t="76076" x="7185025" y="3087688"/>
          <p14:tracePt t="76104" x="7185025" y="3076575"/>
          <p14:tracePt t="76111" x="7172325" y="3076575"/>
          <p14:tracePt t="76125" x="7172325" y="3065463"/>
          <p14:tracePt t="76133" x="7161213" y="3065463"/>
          <p14:tracePt t="76252" x="7148513" y="3065463"/>
          <p14:tracePt t="76308" x="7137400" y="3065463"/>
          <p14:tracePt t="76364" x="7124700" y="3065463"/>
          <p14:tracePt t="76393" x="7113588" y="3065463"/>
          <p14:tracePt t="76406" x="7100888" y="3065463"/>
          <p14:tracePt t="76442" x="7089775" y="3065463"/>
          <p14:tracePt t="76484" x="7089775" y="3076575"/>
          <p14:tracePt t="76520" x="7089775" y="3087688"/>
          <p14:tracePt t="76554" x="7089775" y="3100388"/>
          <p14:tracePt t="76575" x="7100888" y="3111500"/>
          <p14:tracePt t="76589" x="7113588" y="3111500"/>
          <p14:tracePt t="76617" x="7124700" y="3111500"/>
          <p14:tracePt t="76645" x="7124700" y="3124200"/>
          <p14:tracePt t="76695" x="7137400" y="3124200"/>
          <p14:tracePt t="76723" x="7148513" y="3124200"/>
          <p14:tracePt t="76835" x="7148513" y="3135313"/>
          <p14:tracePt t="76926" x="7148513" y="3148013"/>
          <p14:tracePt t="76941" x="7148513" y="3159125"/>
          <p14:tracePt t="76969" x="7148513" y="3171825"/>
          <p14:tracePt t="77011" x="7148513" y="3182938"/>
          <p14:tracePt t="77039" x="7161213" y="3182938"/>
          <p14:tracePt t="77053" x="7172325" y="3195638"/>
          <p14:tracePt t="77067" x="7185025" y="3195638"/>
          <p14:tracePt t="77081" x="7185025" y="3206750"/>
          <p14:tracePt t="77088" x="7196138" y="3206750"/>
          <p14:tracePt t="77095" x="7208838" y="3206750"/>
          <p14:tracePt t="77101" x="7208838" y="3219450"/>
          <p14:tracePt t="77116" x="7219950" y="3230563"/>
          <p14:tracePt t="77138" x="7232650" y="3230563"/>
          <p14:tracePt t="77151" x="7243763" y="3243263"/>
          <p14:tracePt t="77313" x="7243763" y="3254375"/>
          <p14:tracePt t="77327" x="7232650" y="3254375"/>
          <p14:tracePt t="77342" x="7232650" y="3267075"/>
          <p14:tracePt t="77349" x="7219950" y="3278188"/>
          <p14:tracePt t="77363" x="7219950" y="3290888"/>
          <p14:tracePt t="77377" x="7219950" y="3302000"/>
          <p14:tracePt t="77384" x="7208838" y="3314700"/>
          <p14:tracePt t="77398" x="7196138" y="3325813"/>
          <p14:tracePt t="77412" x="7196138" y="3338513"/>
          <p14:tracePt t="77433" x="7185025" y="3338513"/>
          <p14:tracePt t="77447" x="7172325" y="3338513"/>
          <p14:tracePt t="77454" x="7161213" y="3338513"/>
          <p14:tracePt t="77461" x="7161213" y="3325813"/>
          <p14:tracePt t="77469" x="7161213" y="3314700"/>
          <p14:tracePt t="77475" x="7148513" y="3290888"/>
          <p14:tracePt t="77482" x="7148513" y="3267075"/>
          <p14:tracePt t="77490" x="7137400" y="3254375"/>
          <p14:tracePt t="77498" x="7124700" y="3219450"/>
          <p14:tracePt t="77506" x="7113588" y="3195638"/>
          <p14:tracePt t="77514" x="7113588" y="3171825"/>
          <p14:tracePt t="77523" x="7113588" y="3135313"/>
          <p14:tracePt t="77525" x="7100888" y="3100388"/>
          <p14:tracePt t="77532" x="7100888" y="3087688"/>
          <p14:tracePt t="77540" x="7100888" y="3065463"/>
          <p14:tracePt t="77548" x="7100888" y="3052763"/>
          <p14:tracePt t="77556" x="7100888" y="3041650"/>
          <p14:tracePt t="77565" x="7100888" y="3028950"/>
          <p14:tracePt t="77572" x="7100888" y="3017838"/>
          <p14:tracePt t="77581" x="7100888" y="3005138"/>
          <p14:tracePt t="77616" x="7113588" y="3005138"/>
          <p14:tracePt t="77644" x="7124700" y="3005138"/>
          <p14:tracePt t="77658" x="7124700" y="3017838"/>
          <p14:tracePt t="77665" x="7137400" y="3017838"/>
          <p14:tracePt t="77680" x="7137400" y="3028950"/>
          <p14:tracePt t="77693" x="7137400" y="3041650"/>
          <p14:tracePt t="77700" x="7148513" y="3041650"/>
          <p14:tracePt t="77714" x="7161213" y="3041650"/>
          <p14:tracePt t="77736" x="7172325" y="3041650"/>
          <p14:tracePt t="77848" x="7185025" y="3041650"/>
          <p14:tracePt t="77883" x="7185025" y="3028950"/>
          <p14:tracePt t="77897" x="7185025" y="3017838"/>
          <p14:tracePt t="77918" x="7185025" y="3005138"/>
          <p14:tracePt t="77940" x="7185025" y="2994025"/>
          <p14:tracePt t="77968" x="7185025" y="2981325"/>
          <p14:tracePt t="78115" x="7172325" y="2981325"/>
          <p14:tracePt t="78121" x="7161213" y="2981325"/>
          <p14:tracePt t="78130" x="7148513" y="2981325"/>
          <p14:tracePt t="78138" x="7148513" y="2994025"/>
          <p14:tracePt t="78150" x="7137400" y="2994025"/>
          <p14:tracePt t="78157" x="7124700" y="3005138"/>
          <p14:tracePt t="78171" x="7113588" y="3005138"/>
          <p14:tracePt t="78178" x="7113588" y="3017838"/>
          <p14:tracePt t="78185" x="7100888" y="3017838"/>
          <p14:tracePt t="78192" x="7100888" y="3041650"/>
          <p14:tracePt t="78206" x="7089775" y="3065463"/>
          <p14:tracePt t="78213" x="7077075" y="3087688"/>
          <p14:tracePt t="78220" x="7065963" y="3111500"/>
          <p14:tracePt t="78228" x="7053263" y="3159125"/>
          <p14:tracePt t="78235" x="7042150" y="3195638"/>
          <p14:tracePt t="78241" x="7029450" y="3254375"/>
          <p14:tracePt t="78248" x="7018338" y="3338513"/>
          <p14:tracePt t="78255" x="6994525" y="3409950"/>
          <p14:tracePt t="78263" x="6970713" y="3492500"/>
          <p14:tracePt t="78271" x="6959600" y="3551238"/>
          <p14:tracePt t="78280" x="6946900" y="3635375"/>
          <p14:tracePt t="78289" x="6923088" y="3706813"/>
          <p14:tracePt t="78290" x="6911975" y="3765550"/>
          <p14:tracePt t="78297" x="6899275" y="3813175"/>
          <p14:tracePt t="78305" x="6888163" y="3860800"/>
          <p14:tracePt t="78312" x="6875463" y="3895725"/>
          <p14:tracePt t="78322" x="6864350" y="3919538"/>
          <p14:tracePt t="78330" x="6840538" y="3943350"/>
          <p14:tracePt t="78339" x="6827838" y="3979863"/>
          <p14:tracePt t="78347" x="6816725" y="3990975"/>
          <p14:tracePt t="78354" x="6792913" y="4003675"/>
          <p14:tracePt t="78363" x="6780213" y="4014788"/>
          <p14:tracePt t="78372" x="6745288" y="4014788"/>
          <p14:tracePt t="78380" x="6697663" y="4027488"/>
          <p14:tracePt t="78381" x="6662738" y="4027488"/>
          <p14:tracePt t="78389" x="6602413" y="4027488"/>
          <p14:tracePt t="78396" x="6507163" y="4027488"/>
          <p14:tracePt t="78404" x="6365875" y="3990975"/>
          <p14:tracePt t="78413" x="6138863" y="3956050"/>
          <p14:tracePt t="78422" x="5830888" y="3919538"/>
          <p14:tracePt t="78431" x="5059363" y="3800475"/>
          <p14:tracePt t="78438" x="4630738" y="3730625"/>
          <p14:tracePt t="78446" x="4298950" y="3717925"/>
          <p14:tracePt t="78454" x="4002088" y="3694113"/>
          <p14:tracePt t="78463" x="3811588" y="3683000"/>
          <p14:tracePt t="78472" x="3633788" y="3659188"/>
          <p14:tracePt t="78481" x="3325813" y="3635375"/>
          <p14:tracePt t="78488" x="3206750" y="3611563"/>
          <p14:tracePt t="78496" x="3087688" y="3598863"/>
          <p14:tracePt t="78505" x="3005138" y="3598863"/>
          <p14:tracePt t="78513" x="2921000" y="3587750"/>
          <p14:tracePt t="78521" x="2873375" y="3575050"/>
          <p14:tracePt t="78522" x="2838450" y="3563938"/>
          <p14:tracePt t="78529" x="2801938" y="3563938"/>
          <p14:tracePt t="78538" x="2778125" y="3551238"/>
          <p14:tracePt t="78546" x="2767013" y="3551238"/>
          <p14:tracePt t="78555" x="2754313" y="3540125"/>
          <p14:tracePt t="78563" x="2743200" y="3540125"/>
          <p14:tracePt t="78586" x="2754313" y="3527425"/>
          <p14:tracePt t="78592" x="2767013" y="3516313"/>
          <p14:tracePt t="78600" x="2790825" y="3503613"/>
          <p14:tracePt t="78606" x="2838450" y="3492500"/>
          <p14:tracePt t="78613" x="2886075" y="3468688"/>
          <p14:tracePt t="78621" x="2968625" y="3444875"/>
          <p14:tracePt t="78629" x="3051175" y="3386138"/>
          <p14:tracePt t="78637" x="3146425" y="3325813"/>
          <p14:tracePt t="78646" x="3217863" y="3267075"/>
          <p14:tracePt t="78654" x="3313113" y="3206750"/>
          <p14:tracePt t="78655" x="3384550" y="3100388"/>
          <p14:tracePt t="78663" x="3479800" y="2994025"/>
          <p14:tracePt t="78670" x="3575050" y="2838450"/>
          <p14:tracePt t="78680" x="3681413" y="2625725"/>
          <p14:tracePt t="78688" x="3835400" y="2352675"/>
          <p14:tracePt t="78697" x="4002088" y="1971675"/>
          <p14:tracePt t="78698" x="4144963" y="1520825"/>
          <p14:tracePt t="78705" x="4298950" y="1116013"/>
          <p14:tracePt t="78713" x="4418013" y="630238"/>
          <p14:tracePt t="78720" x="4548188" y="1539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481807" y="225553"/>
            <a:ext cx="702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13-What is the average number of nights (both weekend and weekday) spent by guests for each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roomtype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63F3E-8684-2154-340A-CA34D25C5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3" y="1426824"/>
            <a:ext cx="7415338" cy="263473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1D41D6-658C-A519-FB7F-E5ADE8C59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262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77"/>
    </mc:Choice>
    <mc:Fallback xmlns="">
      <p:transition spd="slow" advTm="3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6" x="1817688" y="2506663"/>
          <p14:tracePt t="1283" x="1839913" y="2493963"/>
          <p14:tracePt t="1299" x="1876425" y="2470150"/>
          <p14:tracePt t="1308" x="1900238" y="2446338"/>
          <p14:tracePt t="1316" x="1935163" y="2422525"/>
          <p14:tracePt t="1325" x="1971675" y="2387600"/>
          <p14:tracePt t="1332" x="1982788" y="2376488"/>
          <p14:tracePt t="1341" x="2006600" y="2352675"/>
          <p14:tracePt t="1349" x="2030413" y="2328863"/>
          <p14:tracePt t="1358" x="2030413" y="2316163"/>
          <p14:tracePt t="1366" x="2054225" y="2292350"/>
          <p14:tracePt t="1375" x="2101850" y="2244725"/>
          <p14:tracePt t="1382" x="2114550" y="2220913"/>
          <p14:tracePt t="1391" x="2125663" y="2209800"/>
          <p14:tracePt t="1399" x="2149475" y="2173288"/>
          <p14:tracePt t="1408" x="2160588" y="2149475"/>
          <p14:tracePt t="1416" x="2184400" y="2125663"/>
          <p14:tracePt t="1417" x="2208213" y="2114550"/>
          <p14:tracePt t="1424" x="2232025" y="2090738"/>
          <p14:tracePt t="1433" x="2232025" y="2078038"/>
          <p14:tracePt t="1441" x="2244725" y="2066925"/>
          <p14:tracePt t="1449" x="2268538" y="2043113"/>
          <p14:tracePt t="1457" x="2279650" y="2032000"/>
          <p14:tracePt t="1458" x="2279650" y="2008188"/>
          <p14:tracePt t="1466" x="2303463" y="2008188"/>
          <p14:tracePt t="1475" x="2303463" y="1995488"/>
          <p14:tracePt t="1482" x="2316163" y="1971675"/>
          <p14:tracePt t="1494" x="2327275" y="1960563"/>
          <p14:tracePt t="1500" x="2339975" y="1947863"/>
          <p14:tracePt t="1507" x="2351088" y="1936750"/>
          <p14:tracePt t="1522" x="2363788" y="1912938"/>
          <p14:tracePt t="1529" x="2363788" y="1900238"/>
          <p14:tracePt t="1536" x="2374900" y="1900238"/>
          <p14:tracePt t="1543" x="2387600" y="1889125"/>
          <p14:tracePt t="1550" x="2387600" y="1876425"/>
          <p14:tracePt t="1557" x="2398713" y="1865313"/>
          <p14:tracePt t="1566" x="2411413" y="1852613"/>
          <p14:tracePt t="1574" x="2422525" y="1828800"/>
          <p14:tracePt t="1585" x="2446338" y="1804988"/>
          <p14:tracePt t="1592" x="2470150" y="1781175"/>
          <p14:tracePt t="1599" x="2481263" y="1757363"/>
          <p14:tracePt t="1607" x="2493963" y="1746250"/>
          <p14:tracePt t="1615" x="2517775" y="1711325"/>
          <p14:tracePt t="1624" x="2541588" y="1687513"/>
          <p14:tracePt t="1632" x="2552700" y="1651000"/>
          <p14:tracePt t="1641" x="2600325" y="1603375"/>
          <p14:tracePt t="1649" x="2600325" y="1579563"/>
          <p14:tracePt t="1657" x="2624138" y="1555750"/>
          <p14:tracePt t="1665" x="2647950" y="1544638"/>
          <p14:tracePt t="1674" x="2660650" y="1520825"/>
          <p14:tracePt t="1683" x="2684463" y="1508125"/>
          <p14:tracePt t="1683" x="2684463" y="1484313"/>
          <p14:tracePt t="1690" x="2695575" y="1473200"/>
          <p14:tracePt t="1699" x="2719388" y="1449388"/>
          <p14:tracePt t="1707" x="2732088" y="1436688"/>
          <p14:tracePt t="1715" x="2743200" y="1412875"/>
          <p14:tracePt t="1724" x="2743200" y="1401763"/>
          <p14:tracePt t="1732" x="2767013" y="1366838"/>
          <p14:tracePt t="1740" x="2767013" y="1354138"/>
          <p14:tracePt t="1749" x="2778125" y="1343025"/>
          <p14:tracePt t="1757" x="2778125" y="1330325"/>
          <p14:tracePt t="1765" x="2790825" y="1306513"/>
          <p14:tracePt t="1774" x="2801938" y="1282700"/>
          <p14:tracePt t="1774" x="2814638" y="1271588"/>
          <p14:tracePt t="1789" x="2825750" y="1247775"/>
          <p14:tracePt t="1803" x="2838450" y="1235075"/>
          <p14:tracePt t="1809" x="2849563" y="1211263"/>
          <p14:tracePt t="1824" x="2849563" y="1200150"/>
          <p14:tracePt t="1831" x="2862263" y="1187450"/>
          <p14:tracePt t="1838" x="2862263" y="1176338"/>
          <p14:tracePt t="1852" x="2862263" y="1163638"/>
          <p14:tracePt t="1873" x="2862263" y="1152525"/>
          <p14:tracePt t="1901" x="2849563" y="1152525"/>
          <p14:tracePt t="1908" x="2838450" y="1152525"/>
          <p14:tracePt t="1922" x="2825750" y="1152525"/>
          <p14:tracePt t="1929" x="2801938" y="1152525"/>
          <p14:tracePt t="1943" x="2790825" y="1152525"/>
          <p14:tracePt t="1950" x="2778125" y="1152525"/>
          <p14:tracePt t="1957" x="2767013" y="1152525"/>
          <p14:tracePt t="1964" x="2743200" y="1152525"/>
          <p14:tracePt t="1978" x="2719388" y="1152525"/>
          <p14:tracePt t="1985" x="2695575" y="1152525"/>
          <p14:tracePt t="1999" x="2671763" y="1152525"/>
          <p14:tracePt t="2006" x="2660650" y="1152525"/>
          <p14:tracePt t="2014" x="2647950" y="1163638"/>
          <p14:tracePt t="2020" x="2624138" y="1163638"/>
          <p14:tracePt t="2034" x="2613025" y="1163638"/>
          <p14:tracePt t="2041" x="2589213" y="1176338"/>
          <p14:tracePt t="2055" x="2565400" y="1176338"/>
          <p14:tracePt t="2062" x="2541588" y="1187450"/>
          <p14:tracePt t="2069" x="2528888" y="1187450"/>
          <p14:tracePt t="2076" x="2517775" y="1200150"/>
          <p14:tracePt t="2083" x="2505075" y="1200150"/>
          <p14:tracePt t="2090" x="2481263" y="1200150"/>
          <p14:tracePt t="2098" x="2470150" y="1200150"/>
          <p14:tracePt t="2106" x="2457450" y="1211263"/>
          <p14:tracePt t="2114" x="2435225" y="1211263"/>
          <p14:tracePt t="2123" x="2422525" y="1211263"/>
          <p14:tracePt t="2131" x="2411413" y="1211263"/>
          <p14:tracePt t="2132" x="2387600" y="1211263"/>
          <p14:tracePt t="2147" x="2374900" y="1211263"/>
          <p14:tracePt t="2154" x="2351088" y="1211263"/>
          <p14:tracePt t="2167" x="2339975" y="1211263"/>
          <p14:tracePt t="2174" x="2327275" y="1211263"/>
          <p14:tracePt t="2181" x="2316163" y="1211263"/>
          <p14:tracePt t="2189" x="2303463" y="1211263"/>
          <p14:tracePt t="2203" x="2292350" y="1211263"/>
          <p14:tracePt t="2224" x="2279650" y="1200150"/>
          <p14:tracePt t="2238" x="2268538" y="1200150"/>
          <p14:tracePt t="2259" x="2268538" y="1187450"/>
          <p14:tracePt t="2266" x="2255838" y="1187450"/>
          <p14:tracePt t="2442" x="2268538" y="1187450"/>
          <p14:tracePt t="2462" x="2279650" y="1187450"/>
          <p14:tracePt t="2505" x="2292350" y="1187450"/>
          <p14:tracePt t="2512" x="2292350" y="1176338"/>
          <p14:tracePt t="2526" x="2292350" y="1163638"/>
          <p14:tracePt t="2568" x="2292350" y="1152525"/>
          <p14:tracePt t="2589" x="2292350" y="1139825"/>
          <p14:tracePt t="2603" x="2292350" y="1128713"/>
          <p14:tracePt t="2694" x="2292350" y="1139825"/>
          <p14:tracePt t="2715" x="2292350" y="1152525"/>
          <p14:tracePt t="2722" x="2279650" y="1152525"/>
          <p14:tracePt t="2736" x="2268538" y="1152525"/>
          <p14:tracePt t="2750" x="2268538" y="1163638"/>
          <p14:tracePt t="2764" x="2255838" y="1163638"/>
          <p14:tracePt t="2771" x="2255838" y="1176338"/>
          <p14:tracePt t="2786" x="2244725" y="1176338"/>
          <p14:tracePt t="2800" x="2232025" y="1176338"/>
          <p14:tracePt t="2835" x="2220913" y="1176338"/>
          <p14:tracePt t="2849" x="2208213" y="1176338"/>
          <p14:tracePt t="2884" x="2197100" y="1176338"/>
          <p14:tracePt t="2919" x="2197100" y="1163638"/>
          <p14:tracePt t="2940" x="2197100" y="1152525"/>
          <p14:tracePt t="2947" x="2197100" y="1139825"/>
          <p14:tracePt t="2954" x="2197100" y="1128713"/>
          <p14:tracePt t="2961" x="2197100" y="1116013"/>
          <p14:tracePt t="2968" x="2197100" y="1104900"/>
          <p14:tracePt t="2982" x="2197100" y="1081088"/>
          <p14:tracePt t="2989" x="2184400" y="1068388"/>
          <p14:tracePt t="3003" x="2184400" y="1057275"/>
          <p14:tracePt t="3010" x="2184400" y="1044575"/>
          <p14:tracePt t="3024" x="2184400" y="1033463"/>
          <p14:tracePt t="3291" x="2197100" y="1033463"/>
          <p14:tracePt t="3333" x="2208213" y="1033463"/>
          <p14:tracePt t="3354" x="2220913" y="1033463"/>
          <p14:tracePt t="3389" x="2232025" y="1033463"/>
          <p14:tracePt t="3403" x="2244725" y="1033463"/>
          <p14:tracePt t="3410" x="2255838" y="1033463"/>
          <p14:tracePt t="3424" x="2268538" y="1033463"/>
          <p14:tracePt t="3445" x="2279650" y="1033463"/>
          <p14:tracePt t="3473" x="2292350" y="1033463"/>
          <p14:tracePt t="3572" x="2303463" y="1033463"/>
          <p14:tracePt t="3600" x="2316163" y="1033463"/>
          <p14:tracePt t="3621" x="2327275" y="1022350"/>
          <p14:tracePt t="3635" x="2339975" y="1009650"/>
          <p14:tracePt t="3649" x="2363788" y="998538"/>
          <p14:tracePt t="3656" x="2374900" y="998538"/>
          <p14:tracePt t="3663" x="2387600" y="974725"/>
          <p14:tracePt t="3670" x="2422525" y="962025"/>
          <p14:tracePt t="3677" x="2457450" y="950913"/>
          <p14:tracePt t="3684" x="2505075" y="938213"/>
          <p14:tracePt t="3691" x="2552700" y="914400"/>
          <p14:tracePt t="3698" x="2636838" y="903288"/>
          <p14:tracePt t="3705" x="2719388" y="879475"/>
          <p14:tracePt t="3712" x="2825750" y="842963"/>
          <p14:tracePt t="3720" x="2909888" y="819150"/>
          <p14:tracePt t="3728" x="2992438" y="808038"/>
          <p14:tracePt t="3737" x="3098800" y="771525"/>
          <p14:tracePt t="3745" x="3159125" y="747713"/>
          <p14:tracePt t="3753" x="3230563" y="736600"/>
          <p14:tracePt t="3754" x="3278188" y="723900"/>
          <p14:tracePt t="3762" x="3302000" y="712788"/>
          <p14:tracePt t="3770" x="3336925" y="712788"/>
          <p14:tracePt t="3778" x="3371850" y="712788"/>
          <p14:tracePt t="3787" x="3384550" y="700088"/>
          <p14:tracePt t="3795" x="3395663" y="700088"/>
          <p14:tracePt t="3796" x="3419475" y="688975"/>
          <p14:tracePt t="3832" x="3419475" y="677863"/>
          <p14:tracePt t="3845" x="3408363" y="665163"/>
          <p14:tracePt t="3853" x="3384550" y="665163"/>
          <p14:tracePt t="3859" x="3360738" y="665163"/>
          <p14:tracePt t="3866" x="3325813" y="665163"/>
          <p14:tracePt t="3873" x="3289300" y="665163"/>
          <p14:tracePt t="3880" x="3265488" y="665163"/>
          <p14:tracePt t="3887" x="3230563" y="665163"/>
          <p14:tracePt t="3895" x="3194050" y="665163"/>
          <p14:tracePt t="3904" x="3170238" y="665163"/>
          <p14:tracePt t="3912" x="3146425" y="665163"/>
          <p14:tracePt t="3920" x="3122613" y="665163"/>
          <p14:tracePt t="3928" x="3111500" y="665163"/>
          <p14:tracePt t="3937" x="3087688" y="654050"/>
          <p14:tracePt t="3965" x="3111500" y="654050"/>
          <p14:tracePt t="3972" x="3122613" y="654050"/>
          <p14:tracePt t="3979" x="3146425" y="654050"/>
          <p14:tracePt t="3986" x="3170238" y="654050"/>
          <p14:tracePt t="3993" x="3217863" y="654050"/>
          <p14:tracePt t="4000" x="3278188" y="654050"/>
          <p14:tracePt t="4007" x="3360738" y="654050"/>
          <p14:tracePt t="4014" x="3467100" y="665163"/>
          <p14:tracePt t="4021" x="3586163" y="665163"/>
          <p14:tracePt t="4028" x="3705225" y="665163"/>
          <p14:tracePt t="4036" x="3824288" y="665163"/>
          <p14:tracePt t="4045" x="3943350" y="665163"/>
          <p14:tracePt t="4053" x="4025900" y="665163"/>
          <p14:tracePt t="4061" x="4097338" y="665163"/>
          <p14:tracePt t="4070" x="4203700" y="665163"/>
          <p14:tracePt t="4078" x="4251325" y="677863"/>
          <p14:tracePt t="4086" x="4298950" y="677863"/>
          <p14:tracePt t="4095" x="4322763" y="688975"/>
          <p14:tracePt t="4103" x="4346575" y="688975"/>
          <p14:tracePt t="4111" x="4381500" y="688975"/>
          <p14:tracePt t="4112" x="4405313" y="700088"/>
          <p14:tracePt t="4120" x="4418013" y="700088"/>
          <p14:tracePt t="4128" x="4441825" y="712788"/>
          <p14:tracePt t="4136" x="4452938" y="712788"/>
          <p14:tracePt t="4147" x="4465638" y="712788"/>
          <p14:tracePt t="4154" x="4476750" y="712788"/>
          <p14:tracePt t="4161" x="4489450" y="712788"/>
          <p14:tracePt t="4260" x="4489450" y="700088"/>
          <p14:tracePt t="4281" x="4489450" y="688975"/>
          <p14:tracePt t="4323" x="4500563" y="688975"/>
          <p14:tracePt t="4330" x="4513263" y="688975"/>
          <p14:tracePt t="4336" x="4524375" y="688975"/>
          <p14:tracePt t="4344" x="4560888" y="688975"/>
          <p14:tracePt t="4351" x="4595813" y="677863"/>
          <p14:tracePt t="4358" x="4619625" y="677863"/>
          <p14:tracePt t="4365" x="4667250" y="677863"/>
          <p14:tracePt t="4372" x="4714875" y="677863"/>
          <p14:tracePt t="4379" x="4749800" y="677863"/>
          <p14:tracePt t="4386" x="4786313" y="677863"/>
          <p14:tracePt t="4394" x="4833938" y="677863"/>
          <p14:tracePt t="4402" x="4879975" y="677863"/>
          <p14:tracePt t="4411" x="4927600" y="677863"/>
          <p14:tracePt t="4419" x="4951413" y="677863"/>
          <p14:tracePt t="4427" x="4987925" y="677863"/>
          <p14:tracePt t="4428" x="5022850" y="677863"/>
          <p14:tracePt t="4436" x="5035550" y="677863"/>
          <p14:tracePt t="4444" x="5059363" y="677863"/>
          <p14:tracePt t="4452" x="5070475" y="677863"/>
          <p14:tracePt t="4461" x="5094288" y="677863"/>
          <p14:tracePt t="4469" x="5118100" y="677863"/>
          <p14:tracePt t="4477" x="5130800" y="677863"/>
          <p14:tracePt t="4485" x="5141913" y="677863"/>
          <p14:tracePt t="4505" x="5154613" y="677863"/>
          <p14:tracePt t="4519" x="5165725" y="677863"/>
          <p14:tracePt t="4590" x="5154613" y="688975"/>
          <p14:tracePt t="4843" x="5237163" y="688975"/>
          <p14:tracePt t="4849" x="5380038" y="688975"/>
          <p14:tracePt t="4856" x="5497513" y="688975"/>
          <p14:tracePt t="4863" x="5616575" y="700088"/>
          <p14:tracePt t="4870" x="5700713" y="712788"/>
          <p14:tracePt t="4877" x="5783263" y="723900"/>
          <p14:tracePt t="4885" x="5854700" y="747713"/>
          <p14:tracePt t="4893" x="5902325" y="760413"/>
          <p14:tracePt t="4901" x="5937250" y="760413"/>
          <p14:tracePt t="4910" x="5973763" y="760413"/>
          <p14:tracePt t="4918" x="6008688" y="760413"/>
          <p14:tracePt t="4919" x="6021388" y="771525"/>
          <p14:tracePt t="4926" x="6045200" y="771525"/>
          <p14:tracePt t="4935" x="6069013" y="784225"/>
          <p14:tracePt t="4947" x="6080125" y="784225"/>
          <p14:tracePt t="4954" x="6092825" y="795338"/>
          <p14:tracePt t="4961" x="6103938" y="795338"/>
          <p14:tracePt t="5011" x="6092825" y="795338"/>
          <p14:tracePt t="5018" x="6080125" y="795338"/>
          <p14:tracePt t="5025" x="6069013" y="795338"/>
          <p14:tracePt t="5032" x="6045200" y="795338"/>
          <p14:tracePt t="5039" x="6021388" y="795338"/>
          <p14:tracePt t="5046" x="5984875" y="795338"/>
          <p14:tracePt t="5052" x="5949950" y="795338"/>
          <p14:tracePt t="5060" x="5913438" y="795338"/>
          <p14:tracePt t="5068" x="5865813" y="795338"/>
          <p14:tracePt t="5076" x="5818188" y="795338"/>
          <p14:tracePt t="5084" x="5735638" y="808038"/>
          <p14:tracePt t="5093" x="5629275" y="831850"/>
          <p14:tracePt t="5101" x="5486400" y="879475"/>
          <p14:tracePt t="5102" x="5332413" y="903288"/>
          <p14:tracePt t="5109" x="5130800" y="938213"/>
          <p14:tracePt t="5117" x="4964113" y="974725"/>
          <p14:tracePt t="5126" x="4773613" y="1009650"/>
          <p14:tracePt t="5134" x="4606925" y="1022350"/>
          <p14:tracePt t="5143" x="4429125" y="1033463"/>
          <p14:tracePt t="5144" x="4275138" y="1057275"/>
          <p14:tracePt t="5151" x="4132263" y="1057275"/>
          <p14:tracePt t="5159" x="3989388" y="1057275"/>
          <p14:tracePt t="5168" x="3871913" y="1068388"/>
          <p14:tracePt t="5176" x="3752850" y="1081088"/>
          <p14:tracePt t="5184" x="3646488" y="1092200"/>
          <p14:tracePt t="5192" x="3575050" y="1092200"/>
          <p14:tracePt t="5193" x="3490913" y="1116013"/>
          <p14:tracePt t="5201" x="3408363" y="1116013"/>
          <p14:tracePt t="5209" x="3336925" y="1128713"/>
          <p14:tracePt t="5218" x="3278188" y="1128713"/>
          <p14:tracePt t="5226" x="3217863" y="1139825"/>
          <p14:tracePt t="5234" x="3170238" y="1139825"/>
          <p14:tracePt t="5235" x="3122613" y="1139825"/>
          <p14:tracePt t="5243" x="3087688" y="1139825"/>
          <p14:tracePt t="5250" x="3040063" y="1152525"/>
          <p14:tracePt t="5259" x="3005138" y="1152525"/>
          <p14:tracePt t="5268" x="2968625" y="1152525"/>
          <p14:tracePt t="5276" x="2944813" y="1152525"/>
          <p14:tracePt t="5284" x="2897188" y="1152525"/>
          <p14:tracePt t="5292" x="2862263" y="1152525"/>
          <p14:tracePt t="5301" x="2838450" y="1152525"/>
          <p14:tracePt t="5309" x="2825750" y="1152525"/>
          <p14:tracePt t="5317" x="2801938" y="1152525"/>
          <p14:tracePt t="5326" x="2778125" y="1152525"/>
          <p14:tracePt t="5334" x="2754313" y="1152525"/>
          <p14:tracePt t="5348" x="2743200" y="1152525"/>
          <p14:tracePt t="5354" x="2732088" y="1152525"/>
          <p14:tracePt t="5362" x="2719388" y="1152525"/>
          <p14:tracePt t="5390" x="2719388" y="1139825"/>
          <p14:tracePt t="5418" x="2719388" y="1128713"/>
          <p14:tracePt t="5439" x="2719388" y="1116013"/>
          <p14:tracePt t="5453" x="2732088" y="1104900"/>
          <p14:tracePt t="5467" x="2743200" y="1104900"/>
          <p14:tracePt t="5488" x="2743200" y="1092200"/>
          <p14:tracePt t="5495" x="2754313" y="1092200"/>
          <p14:tracePt t="5502" x="2767013" y="1081088"/>
          <p14:tracePt t="5530" x="2778125" y="1081088"/>
          <p14:tracePt t="5544" x="2790825" y="1068388"/>
          <p14:tracePt t="5580" x="2801938" y="1068388"/>
          <p14:tracePt t="5586" x="2801938" y="1057275"/>
          <p14:tracePt t="5600" x="2814638" y="1057275"/>
          <p14:tracePt t="5607" x="2825750" y="1057275"/>
          <p14:tracePt t="5628" x="2825750" y="1044575"/>
          <p14:tracePt t="5635" x="2838450" y="1044575"/>
          <p14:tracePt t="5657" x="2849563" y="1044575"/>
          <p14:tracePt t="5685" x="2862263" y="1044575"/>
          <p14:tracePt t="5699" x="2873375" y="1044575"/>
          <p14:tracePt t="5706" x="2886075" y="1044575"/>
          <p14:tracePt t="5734" x="2897188" y="1044575"/>
          <p14:tracePt t="5748" x="2909888" y="1044575"/>
          <p14:tracePt t="5783" x="2921000" y="1044575"/>
          <p14:tracePt t="5804" x="2933700" y="1044575"/>
          <p14:tracePt t="5818" x="2944813" y="1044575"/>
          <p14:tracePt t="5832" x="2944813" y="1057275"/>
          <p14:tracePt t="5853" x="2944813" y="1068388"/>
          <p14:tracePt t="5952" x="2957513" y="1068388"/>
          <p14:tracePt t="6001" x="2968625" y="1068388"/>
          <p14:tracePt t="6050" x="2981325" y="1068388"/>
          <p14:tracePt t="6064" x="2992438" y="1068388"/>
          <p14:tracePt t="6071" x="3005138" y="1068388"/>
          <p14:tracePt t="6092" x="3016250" y="1068388"/>
          <p14:tracePt t="6099" x="3028950" y="1068388"/>
          <p14:tracePt t="6127" x="3040063" y="1068388"/>
          <p14:tracePt t="6148" x="3051175" y="1068388"/>
          <p14:tracePt t="6162" x="3063875" y="1068388"/>
          <p14:tracePt t="6197" x="3074988" y="1068388"/>
          <p14:tracePt t="6232" x="3087688" y="1068388"/>
          <p14:tracePt t="6324" x="3098800" y="1068388"/>
          <p14:tracePt t="6351" x="3111500" y="1068388"/>
          <p14:tracePt t="6373" x="3122613" y="1068388"/>
          <p14:tracePt t="6415" x="3135313" y="1068388"/>
          <p14:tracePt t="6422" x="3146425" y="1068388"/>
          <p14:tracePt t="6443" x="3159125" y="1068388"/>
          <p14:tracePt t="6449" x="3182938" y="1068388"/>
          <p14:tracePt t="6464" x="3194050" y="1068388"/>
          <p14:tracePt t="6471" x="3217863" y="1068388"/>
          <p14:tracePt t="6485" x="3241675" y="1068388"/>
          <p14:tracePt t="6492" x="3254375" y="1057275"/>
          <p14:tracePt t="6499" x="3265488" y="1057275"/>
          <p14:tracePt t="6506" x="3289300" y="1057275"/>
          <p14:tracePt t="6513" x="3302000" y="1044575"/>
          <p14:tracePt t="6520" x="3313113" y="1044575"/>
          <p14:tracePt t="6527" x="3336925" y="1033463"/>
          <p14:tracePt t="6541" x="3360738" y="1033463"/>
          <p14:tracePt t="6548" x="3371850" y="1033463"/>
          <p14:tracePt t="6555" x="3371850" y="1022350"/>
          <p14:tracePt t="6562" x="3395663" y="1022350"/>
          <p14:tracePt t="6569" x="3408363" y="1009650"/>
          <p14:tracePt t="6583" x="3419475" y="998538"/>
          <p14:tracePt t="6590" x="3432175" y="998538"/>
          <p14:tracePt t="6597" x="3443288" y="998538"/>
          <p14:tracePt t="6604" x="3455988" y="998538"/>
          <p14:tracePt t="6611" x="3467100" y="998538"/>
          <p14:tracePt t="6618" x="3479800" y="998538"/>
          <p14:tracePt t="6625" x="3490913" y="998538"/>
          <p14:tracePt t="6632" x="3503613" y="998538"/>
          <p14:tracePt t="6640" x="3514725" y="998538"/>
          <p14:tracePt t="6648" x="3527425" y="998538"/>
          <p14:tracePt t="6660" x="3551238" y="998538"/>
          <p14:tracePt t="6667" x="3575050" y="998538"/>
          <p14:tracePt t="6674" x="3586163" y="998538"/>
          <p14:tracePt t="6682" x="3598863" y="998538"/>
          <p14:tracePt t="6690" x="3609975" y="998538"/>
          <p14:tracePt t="6698" x="3633788" y="998538"/>
          <p14:tracePt t="6706" x="3646488" y="998538"/>
          <p14:tracePt t="6715" x="3657600" y="998538"/>
          <p14:tracePt t="6723" x="3692525" y="998538"/>
          <p14:tracePt t="6731" x="3705225" y="998538"/>
          <p14:tracePt t="6740" x="3729038" y="998538"/>
          <p14:tracePt t="6749" x="3740150" y="998538"/>
          <p14:tracePt t="6757" x="3763963" y="998538"/>
          <p14:tracePt t="6765" x="3824288" y="998538"/>
          <p14:tracePt t="6773" x="3859213" y="998538"/>
          <p14:tracePt t="6782" x="3895725" y="998538"/>
          <p14:tracePt t="6790" x="3919538" y="998538"/>
          <p14:tracePt t="6798" x="3954463" y="998538"/>
          <p14:tracePt t="6806" x="3978275" y="998538"/>
          <p14:tracePt t="6807" x="4002088" y="998538"/>
          <p14:tracePt t="6815" x="4025900" y="998538"/>
          <p14:tracePt t="6823" x="4037013" y="998538"/>
          <p14:tracePt t="6831" x="4060825" y="998538"/>
          <p14:tracePt t="6840" x="4084638" y="998538"/>
          <p14:tracePt t="6848" x="4108450" y="998538"/>
          <p14:tracePt t="6856" x="4144963" y="998538"/>
          <p14:tracePt t="6865" x="4156075" y="998538"/>
          <p14:tracePt t="6873" x="4168775" y="998538"/>
          <p14:tracePt t="6881" x="4179888" y="998538"/>
          <p14:tracePt t="6890" x="4203700" y="998538"/>
          <p14:tracePt t="6898" x="4216400" y="998538"/>
          <p14:tracePt t="6899" x="4227513" y="998538"/>
          <p14:tracePt t="6906" x="4251325" y="998538"/>
          <p14:tracePt t="6914" x="4275138" y="998538"/>
          <p14:tracePt t="6923" x="4275138" y="985838"/>
          <p14:tracePt t="6931" x="4286250" y="985838"/>
          <p14:tracePt t="6939" x="4298950" y="985838"/>
          <p14:tracePt t="6948" x="4333875" y="974725"/>
          <p14:tracePt t="6956" x="4346575" y="974725"/>
          <p14:tracePt t="6964" x="4357688" y="974725"/>
          <p14:tracePt t="6973" x="4381500" y="974725"/>
          <p14:tracePt t="6981" x="4394200" y="974725"/>
          <p14:tracePt t="6989" x="4405313" y="974725"/>
          <p14:tracePt t="6990" x="4418013" y="974725"/>
          <p14:tracePt t="6998" x="4429125" y="974725"/>
          <p14:tracePt t="7006" x="4441825" y="974725"/>
          <p14:tracePt t="7018" x="4452938" y="974725"/>
          <p14:tracePt t="7025" x="4476750" y="974725"/>
          <p14:tracePt t="7039" x="4489450" y="974725"/>
          <p14:tracePt t="7046" x="4513263" y="974725"/>
          <p14:tracePt t="7060" x="4537075" y="974725"/>
          <p14:tracePt t="7067" x="4572000" y="974725"/>
          <p14:tracePt t="7074" x="4583113" y="974725"/>
          <p14:tracePt t="7081" x="4619625" y="974725"/>
          <p14:tracePt t="7088" x="4643438" y="974725"/>
          <p14:tracePt t="7095" x="4678363" y="974725"/>
          <p14:tracePt t="7102" x="4714875" y="974725"/>
          <p14:tracePt t="7109" x="4738688" y="974725"/>
          <p14:tracePt t="7116" x="4773613" y="974725"/>
          <p14:tracePt t="7123" x="4810125" y="974725"/>
          <p14:tracePt t="7131" x="4833938" y="974725"/>
          <p14:tracePt t="7139" x="4868863" y="974725"/>
          <p14:tracePt t="7147" x="4903788" y="974725"/>
          <p14:tracePt t="7156" x="4940300" y="974725"/>
          <p14:tracePt t="7164" x="4964113" y="974725"/>
          <p14:tracePt t="7172" x="5035550" y="974725"/>
          <p14:tracePt t="7180" x="5059363" y="974725"/>
          <p14:tracePt t="7189" x="5083175" y="974725"/>
          <p14:tracePt t="7197" x="5118100" y="974725"/>
          <p14:tracePt t="7205" x="5130800" y="974725"/>
          <p14:tracePt t="7214" x="5165725" y="985838"/>
          <p14:tracePt t="7215" x="5178425" y="985838"/>
          <p14:tracePt t="7222" x="5213350" y="998538"/>
          <p14:tracePt t="7231" x="5237163" y="998538"/>
          <p14:tracePt t="7239" x="5260975" y="998538"/>
          <p14:tracePt t="7247" x="5284788" y="1009650"/>
          <p14:tracePt t="7255" x="5308600" y="1009650"/>
          <p14:tracePt t="7264" x="5343525" y="1009650"/>
          <p14:tracePt t="7272" x="5367338" y="1009650"/>
          <p14:tracePt t="7280" x="5380038" y="1009650"/>
          <p14:tracePt t="7289" x="5391150" y="1009650"/>
          <p14:tracePt t="7297" x="5403850" y="1009650"/>
          <p14:tracePt t="7305" x="5414963" y="1009650"/>
          <p14:tracePt t="7306" x="5438775" y="1009650"/>
          <p14:tracePt t="7320" x="5451475" y="1009650"/>
          <p14:tracePt t="7327" x="5475288" y="1009650"/>
          <p14:tracePt t="7341" x="5497513" y="1009650"/>
          <p14:tracePt t="7348" x="5510213" y="1009650"/>
          <p14:tracePt t="7355" x="5534025" y="1009650"/>
          <p14:tracePt t="7362" x="5557838" y="1009650"/>
          <p14:tracePt t="7370" x="5568950" y="1009650"/>
          <p14:tracePt t="7376" x="5605463" y="1009650"/>
          <p14:tracePt t="7383" x="5629275" y="1009650"/>
          <p14:tracePt t="7390" x="5664200" y="1009650"/>
          <p14:tracePt t="7397" x="5700713" y="1009650"/>
          <p14:tracePt t="7405" x="5748338" y="1009650"/>
          <p14:tracePt t="7413" x="5772150" y="1009650"/>
          <p14:tracePt t="7422" x="5818188" y="1009650"/>
          <p14:tracePt t="7430" x="5865813" y="1009650"/>
          <p14:tracePt t="7439" x="5913438" y="1009650"/>
          <p14:tracePt t="7439" x="5973763" y="1009650"/>
          <p14:tracePt t="7447" x="5997575" y="1009650"/>
          <p14:tracePt t="7455" x="6045200" y="1009650"/>
          <p14:tracePt t="7464" x="6092825" y="1009650"/>
          <p14:tracePt t="7472" x="6115050" y="1009650"/>
          <p14:tracePt t="7480" x="6151563" y="1009650"/>
          <p14:tracePt t="7489" x="6199188" y="1009650"/>
          <p14:tracePt t="7497" x="6223000" y="1009650"/>
          <p14:tracePt t="7505" x="6246813" y="1009650"/>
          <p14:tracePt t="7513" x="6257925" y="1009650"/>
          <p14:tracePt t="7522" x="6270625" y="1009650"/>
          <p14:tracePt t="7530" x="6281738" y="1009650"/>
          <p14:tracePt t="7538" x="6294438" y="1009650"/>
          <p14:tracePt t="7547" x="6305550" y="1009650"/>
          <p14:tracePt t="7559" x="6318250" y="1009650"/>
          <p14:tracePt t="7826" x="6329363" y="1009650"/>
          <p14:tracePt t="7847" x="6342063" y="1009650"/>
          <p14:tracePt t="7960" x="6342063" y="1022350"/>
          <p14:tracePt t="8072" x="6329363" y="1022350"/>
          <p14:tracePt t="8092" x="6329363" y="1009650"/>
          <p14:tracePt t="8114" x="6329363" y="998538"/>
          <p14:tracePt t="8219" x="6329363" y="1009650"/>
          <p14:tracePt t="8282" x="6318250" y="1009650"/>
          <p14:tracePt t="8296" x="6294438" y="1009650"/>
          <p14:tracePt t="8310" x="6281738" y="1009650"/>
          <p14:tracePt t="8317" x="6270625" y="1009650"/>
          <p14:tracePt t="8324" x="6257925" y="1009650"/>
          <p14:tracePt t="8331" x="6234113" y="1009650"/>
          <p14:tracePt t="8338" x="6210300" y="1009650"/>
          <p14:tracePt t="8346" x="6186488" y="1009650"/>
          <p14:tracePt t="8354" x="6162675" y="1009650"/>
          <p14:tracePt t="8362" x="6138863" y="998538"/>
          <p14:tracePt t="8371" x="6127750" y="985838"/>
          <p14:tracePt t="8379" x="6103938" y="974725"/>
          <p14:tracePt t="8387" x="6045200" y="962025"/>
          <p14:tracePt t="8402" x="6021388" y="950913"/>
          <p14:tracePt t="8409" x="6008688" y="950913"/>
          <p14:tracePt t="8415" x="5997575" y="950913"/>
          <p14:tracePt t="8422" x="5973763" y="950913"/>
          <p14:tracePt t="8437" x="5961063" y="950913"/>
          <p14:tracePt t="8443" x="5949950" y="950913"/>
          <p14:tracePt t="8451" x="5949950" y="962025"/>
          <p14:tracePt t="8486" x="5949950" y="974725"/>
          <p14:tracePt t="8500" x="5961063" y="985838"/>
          <p14:tracePt t="8514" x="5984875" y="985838"/>
          <p14:tracePt t="8521" x="5997575" y="985838"/>
          <p14:tracePt t="8528" x="6008688" y="985838"/>
          <p14:tracePt t="8535" x="6032500" y="985838"/>
          <p14:tracePt t="8549" x="6056313" y="985838"/>
          <p14:tracePt t="8556" x="6069013" y="985838"/>
          <p14:tracePt t="8563" x="6080125" y="985838"/>
          <p14:tracePt t="8570" x="6092825" y="985838"/>
          <p14:tracePt t="8577" x="6103938" y="985838"/>
          <p14:tracePt t="8591" x="6127750" y="985838"/>
          <p14:tracePt t="8598" x="6138863" y="985838"/>
          <p14:tracePt t="8619" x="6151563" y="985838"/>
          <p14:tracePt t="8633" x="6162675" y="985838"/>
          <p14:tracePt t="8647" x="6162675" y="998538"/>
          <p14:tracePt t="8696" x="6151563" y="998538"/>
          <p14:tracePt t="8717" x="6138863" y="998538"/>
          <p14:tracePt t="8731" x="6127750" y="998538"/>
          <p14:tracePt t="8745" x="6115050" y="998538"/>
          <p14:tracePt t="8781" x="6103938" y="998538"/>
          <p14:tracePt t="8794" x="6103938" y="1009650"/>
          <p14:tracePt t="8837" x="6103938" y="1022350"/>
          <p14:tracePt t="8957" x="6103938" y="1009650"/>
          <p14:tracePt t="8984" x="6103938" y="998538"/>
          <p14:tracePt t="9005" x="6115050" y="985838"/>
          <p14:tracePt t="9026" x="6127750" y="985838"/>
          <p14:tracePt t="9040" x="6138863" y="985838"/>
          <p14:tracePt t="9153" x="6127750" y="985838"/>
          <p14:tracePt t="9174" x="6115050" y="985838"/>
          <p14:tracePt t="9237" x="6103938" y="985838"/>
          <p14:tracePt t="9280" x="6092825" y="985838"/>
          <p14:tracePt t="9343" x="6092825" y="998538"/>
          <p14:tracePt t="9371" x="6092825" y="1009650"/>
          <p14:tracePt t="9384" x="6103938" y="1009650"/>
          <p14:tracePt t="9391" x="6103938" y="1022350"/>
          <p14:tracePt t="9405" x="6115050" y="1022350"/>
          <p14:tracePt t="9412" x="6127750" y="1022350"/>
          <p14:tracePt t="9426" x="6138863" y="1022350"/>
          <p14:tracePt t="9532" x="6127750" y="1022350"/>
          <p14:tracePt t="10038" x="6115050" y="1022350"/>
          <p14:tracePt t="10058" x="6115050" y="1009650"/>
          <p14:tracePt t="10065" x="6103938" y="1009650"/>
          <p14:tracePt t="10079" x="6092825" y="1009650"/>
          <p14:tracePt t="10093" x="6080125" y="1009650"/>
          <p14:tracePt t="10101" x="6080125" y="998538"/>
          <p14:tracePt t="10107" x="6069013" y="998538"/>
          <p14:tracePt t="10114" x="6056313" y="998538"/>
          <p14:tracePt t="10121" x="6056313" y="985838"/>
          <p14:tracePt t="10128" x="6045200" y="985838"/>
          <p14:tracePt t="10135" x="6032500" y="974725"/>
          <p14:tracePt t="10150" x="6021388" y="974725"/>
          <p14:tracePt t="10156" x="6008688" y="974725"/>
          <p14:tracePt t="10163" x="5997575" y="974725"/>
          <p14:tracePt t="10170" x="5997575" y="962025"/>
          <p14:tracePt t="10177" x="5984875" y="962025"/>
          <p14:tracePt t="10184" x="5973763" y="962025"/>
          <p14:tracePt t="10206" x="5961063" y="962025"/>
          <p14:tracePt t="10213" x="5949950" y="962025"/>
          <p14:tracePt t="10220" x="5937250" y="950913"/>
          <p14:tracePt t="10248" x="5926138" y="950913"/>
          <p14:tracePt t="10262" x="5913438" y="950913"/>
          <p14:tracePt t="10332" x="5902325" y="950913"/>
          <p14:tracePt t="10353" x="5889625" y="950913"/>
          <p14:tracePt t="10381" x="5889625" y="938213"/>
          <p14:tracePt t="10388" x="5878513" y="938213"/>
          <p14:tracePt t="10402" x="5878513" y="927100"/>
          <p14:tracePt t="10416" x="5865813" y="914400"/>
          <p14:tracePt t="10437" x="5854700" y="914400"/>
          <p14:tracePt t="10458" x="5842000" y="914400"/>
          <p14:tracePt t="10465" x="5830888" y="914400"/>
          <p14:tracePt t="10486" x="5818188" y="914400"/>
          <p14:tracePt t="10508" x="5807075" y="914400"/>
          <p14:tracePt t="10522" x="5794375" y="914400"/>
          <p14:tracePt t="10543" x="5783263" y="914400"/>
          <p14:tracePt t="10550" x="5772150" y="914400"/>
          <p14:tracePt t="10571" x="5759450" y="914400"/>
          <p14:tracePt t="10578" x="5748338" y="914400"/>
          <p14:tracePt t="10584" x="5735638" y="914400"/>
          <p14:tracePt t="10606" x="5724525" y="914400"/>
          <p14:tracePt t="10613" x="5711825" y="914400"/>
          <p14:tracePt t="10627" x="5700713" y="914400"/>
          <p14:tracePt t="10641" x="5688013" y="914400"/>
          <p14:tracePt t="10655" x="5676900" y="914400"/>
          <p14:tracePt t="10676" x="5664200" y="914400"/>
          <p14:tracePt t="10690" x="5653088" y="914400"/>
          <p14:tracePt t="10725" x="5640388" y="914400"/>
          <p14:tracePt t="10739" x="5629275" y="914400"/>
          <p14:tracePt t="10760" x="5616575" y="914400"/>
          <p14:tracePt t="10767" x="5616575" y="927100"/>
          <p14:tracePt t="10795" x="5605463" y="927100"/>
          <p14:tracePt t="10809" x="5592763" y="938213"/>
          <p14:tracePt t="10837" x="5581650" y="938213"/>
          <p14:tracePt t="10844" x="5568950" y="950913"/>
          <p14:tracePt t="10851" x="5557838" y="950913"/>
          <p14:tracePt t="10858" x="5557838" y="962025"/>
          <p14:tracePt t="10866" x="5545138" y="962025"/>
          <p14:tracePt t="10872" x="5534025" y="962025"/>
          <p14:tracePt t="10887" x="5534025" y="974725"/>
          <p14:tracePt t="10894" x="5510213" y="985838"/>
          <p14:tracePt t="10900" x="5497513" y="985838"/>
          <p14:tracePt t="10907" x="5497513" y="998538"/>
          <p14:tracePt t="10914" x="5486400" y="998538"/>
          <p14:tracePt t="10922" x="5462588" y="998538"/>
          <p14:tracePt t="10936" x="5438775" y="998538"/>
          <p14:tracePt t="10943" x="5427663" y="1009650"/>
          <p14:tracePt t="10950" x="5414963" y="1009650"/>
          <p14:tracePt t="10957" x="5403850" y="1009650"/>
          <p14:tracePt t="10971" x="5391150" y="1009650"/>
          <p14:tracePt t="10978" x="5367338" y="1009650"/>
          <p14:tracePt t="10992" x="5356225" y="1009650"/>
          <p14:tracePt t="10999" x="5343525" y="1009650"/>
          <p14:tracePt t="11006" x="5332413" y="1009650"/>
          <p14:tracePt t="11013" x="5319713" y="1009650"/>
          <p14:tracePt t="11020" x="5308600" y="1009650"/>
          <p14:tracePt t="11027" x="5295900" y="1009650"/>
          <p14:tracePt t="11034" x="5284788" y="1009650"/>
          <p14:tracePt t="11041" x="5272088" y="1009650"/>
          <p14:tracePt t="11062" x="5248275" y="1009650"/>
          <p14:tracePt t="11069" x="5237163" y="1009650"/>
          <p14:tracePt t="11083" x="5224463" y="1009650"/>
          <p14:tracePt t="11090" x="5213350" y="1009650"/>
          <p14:tracePt t="11097" x="5200650" y="1009650"/>
          <p14:tracePt t="11119" x="5189538" y="1009650"/>
          <p14:tracePt t="11125" x="5178425" y="1009650"/>
          <p14:tracePt t="11139" x="5165725" y="1009650"/>
          <p14:tracePt t="11146" x="5154613" y="1009650"/>
          <p14:tracePt t="11175" x="5141913" y="1009650"/>
          <p14:tracePt t="11189" x="5130800" y="1009650"/>
          <p14:tracePt t="11195" x="5130800" y="998538"/>
          <p14:tracePt t="11210" x="5118100" y="985838"/>
          <p14:tracePt t="11224" x="5118100" y="974725"/>
          <p14:tracePt t="11280" x="5118100" y="962025"/>
          <p14:tracePt t="11793" x="5106988" y="962025"/>
          <p14:tracePt t="11842" x="5106988" y="974725"/>
          <p14:tracePt t="11855" x="5094288" y="974725"/>
          <p14:tracePt t="11870" x="5094288" y="985838"/>
          <p14:tracePt t="11884" x="5094288" y="998538"/>
          <p14:tracePt t="11905" x="5083175" y="998538"/>
          <p14:tracePt t="11919" x="5083175" y="1009650"/>
          <p14:tracePt t="11933" x="5083175" y="1022350"/>
          <p14:tracePt t="11968" x="5083175" y="1033463"/>
          <p14:tracePt t="11989" x="5083175" y="1044575"/>
          <p14:tracePt t="12038" x="5083175" y="1057275"/>
          <p14:tracePt t="12124" x="5083175" y="1068388"/>
          <p14:tracePt t="12285" x="5083175" y="1081088"/>
          <p14:tracePt t="12320" x="5094288" y="1081088"/>
          <p14:tracePt t="12348" x="5106988" y="1081088"/>
          <p14:tracePt t="12440" x="5106988" y="1092200"/>
          <p14:tracePt t="12482" x="5118100" y="1092200"/>
          <p14:tracePt t="12517" x="5118100" y="1104900"/>
          <p14:tracePt t="12538" x="5130800" y="1104900"/>
          <p14:tracePt t="12574" x="5130800" y="1116013"/>
          <p14:tracePt t="12608" x="5141913" y="1116013"/>
          <p14:tracePt t="12678" x="5141913" y="1128713"/>
          <p14:tracePt t="12791" x="5130800" y="1128713"/>
          <p14:tracePt t="12804" x="5118100" y="1128713"/>
          <p14:tracePt t="12861" x="5106988" y="1128713"/>
          <p14:tracePt t="12924" x="5106988" y="1116013"/>
          <p14:tracePt t="13303" x="5106988" y="1104900"/>
          <p14:tracePt t="13373" x="5094288" y="1104900"/>
          <p14:tracePt t="13935" x="5094288" y="1116013"/>
          <p14:tracePt t="13941" x="5083175" y="1116013"/>
          <p14:tracePt t="13960" x="5059363" y="1139825"/>
          <p14:tracePt t="13969" x="5035550" y="1163638"/>
          <p14:tracePt t="13970" x="5011738" y="1176338"/>
          <p14:tracePt t="13977" x="4975225" y="1200150"/>
          <p14:tracePt t="13985" x="4927600" y="1223963"/>
          <p14:tracePt t="13993" x="4892675" y="1247775"/>
          <p14:tracePt t="14002" x="4845050" y="1271588"/>
          <p14:tracePt t="14010" x="4786313" y="1295400"/>
          <p14:tracePt t="14019" x="4643438" y="1354138"/>
          <p14:tracePt t="14027" x="4583113" y="1377950"/>
          <p14:tracePt t="14035" x="4513263" y="1389063"/>
          <p14:tracePt t="14044" x="4452938" y="1401763"/>
          <p14:tracePt t="14052" x="4418013" y="1412875"/>
          <p14:tracePt t="14060" x="4357688" y="1436688"/>
          <p14:tracePt t="14061" x="4310063" y="1449388"/>
          <p14:tracePt t="14068" x="4251325" y="1460500"/>
          <p14:tracePt t="14077" x="4203700" y="1473200"/>
          <p14:tracePt t="14085" x="4156075" y="1497013"/>
          <p14:tracePt t="14093" x="4121150" y="1508125"/>
          <p14:tracePt t="14102" x="4073525" y="1520825"/>
          <p14:tracePt t="14110" x="3989388" y="1544638"/>
          <p14:tracePt t="14118" x="3965575" y="1544638"/>
          <p14:tracePt t="14127" x="3930650" y="1555750"/>
          <p14:tracePt t="14135" x="3906838" y="1555750"/>
          <p14:tracePt t="14144" x="3883025" y="1568450"/>
          <p14:tracePt t="14152" x="3848100" y="1568450"/>
          <p14:tracePt t="14166" x="3824288" y="1568450"/>
          <p14:tracePt t="14187" x="3811588" y="1568450"/>
          <p14:tracePt t="14194" x="3800475" y="1568450"/>
          <p14:tracePt t="14272" x="3811588" y="1568450"/>
          <p14:tracePt t="14279" x="3811588" y="1555750"/>
          <p14:tracePt t="14307" x="3811588" y="1544638"/>
          <p14:tracePt t="14314" x="3824288" y="1544638"/>
          <p14:tracePt t="14581" x="3824288" y="1531938"/>
          <p14:tracePt t="14770" x="3824288" y="1520825"/>
          <p14:tracePt t="14911" x="3824288" y="1508125"/>
          <p14:tracePt t="14953" x="3835400" y="1508125"/>
          <p14:tracePt t="15002" x="3835400" y="1497013"/>
          <p14:tracePt t="15023" x="3848100" y="1497013"/>
          <p14:tracePt t="15030" x="3848100" y="1484313"/>
          <p14:tracePt t="15051" x="3859213" y="1473200"/>
          <p14:tracePt t="15093" x="3871913" y="1473200"/>
          <p14:tracePt t="17705" x="3871913" y="1484313"/>
          <p14:tracePt t="17719" x="3871913" y="1497013"/>
          <p14:tracePt t="17768" x="3871913" y="1508125"/>
          <p14:tracePt t="17916" x="3883025" y="1508125"/>
          <p14:tracePt t="17930" x="3895725" y="1508125"/>
          <p14:tracePt t="17951" x="3906838" y="1508125"/>
          <p14:tracePt t="17958" x="3919538" y="1520825"/>
          <p14:tracePt t="17972" x="3943350" y="1520825"/>
          <p14:tracePt t="17978" x="3965575" y="1531938"/>
          <p14:tracePt t="17986" x="3978275" y="1531938"/>
          <p14:tracePt t="17993" x="4013200" y="1544638"/>
          <p14:tracePt t="18000" x="4049713" y="1555750"/>
          <p14:tracePt t="18007" x="4084638" y="1568450"/>
          <p14:tracePt t="18014" x="4121150" y="1579563"/>
          <p14:tracePt t="18021" x="4179888" y="1603375"/>
          <p14:tracePt t="18028" x="4240213" y="1627188"/>
          <p14:tracePt t="18036" x="4286250" y="1651000"/>
          <p14:tracePt t="18045" x="4333875" y="1663700"/>
          <p14:tracePt t="18053" x="4370388" y="1674813"/>
          <p14:tracePt t="18062" x="4394200" y="1687513"/>
          <p14:tracePt t="18062" x="4418013" y="1698625"/>
          <p14:tracePt t="18070" x="4441825" y="1711325"/>
          <p14:tracePt t="18078" x="4465638" y="1711325"/>
          <p14:tracePt t="18086" x="4476750" y="1711325"/>
          <p14:tracePt t="18095" x="4489450" y="1722438"/>
          <p14:tracePt t="18103" x="4500563" y="1722438"/>
          <p14:tracePt t="18111" x="4513263" y="1722438"/>
          <p14:tracePt t="18126" x="4524375" y="1722438"/>
          <p14:tracePt t="18168" x="4513263" y="1722438"/>
          <p14:tracePt t="18175" x="4489450" y="1722438"/>
          <p14:tracePt t="18182" x="4489450" y="1711325"/>
          <p14:tracePt t="18189" x="4465638" y="1698625"/>
          <p14:tracePt t="18196" x="4441825" y="1698625"/>
          <p14:tracePt t="18203" x="4429125" y="1698625"/>
          <p14:tracePt t="18211" x="4405313" y="1687513"/>
          <p14:tracePt t="18219" x="4405313" y="1674813"/>
          <p14:tracePt t="18228" x="4381500" y="1663700"/>
          <p14:tracePt t="18238" x="4357688" y="1663700"/>
          <p14:tracePt t="18245" x="4346575" y="1663700"/>
          <p14:tracePt t="18253" x="4346575" y="1651000"/>
          <p14:tracePt t="18261" x="4333875" y="1651000"/>
          <p14:tracePt t="18269" x="4322763" y="1639888"/>
          <p14:tracePt t="18281" x="4310063" y="1639888"/>
          <p14:tracePt t="18287" x="4298950" y="1627188"/>
          <p14:tracePt t="18295" x="4286250" y="1627188"/>
          <p14:tracePt t="18323" x="4275138" y="1627188"/>
          <p14:tracePt t="18337" x="4264025" y="1627188"/>
          <p14:tracePt t="18414" x="4275138" y="1627188"/>
          <p14:tracePt t="18449" x="4286250" y="1627188"/>
          <p14:tracePt t="18463" x="4298950" y="1627188"/>
          <p14:tracePt t="18484" x="4310063" y="1627188"/>
          <p14:tracePt t="18513" x="4322763" y="1627188"/>
          <p14:tracePt t="18519" x="4322763" y="1639888"/>
          <p14:tracePt t="18526" x="4333875" y="1639888"/>
          <p14:tracePt t="18547" x="4346575" y="1639888"/>
          <p14:tracePt t="18554" x="4357688" y="1639888"/>
          <p14:tracePt t="18561" x="4370388" y="1651000"/>
          <p14:tracePt t="18583" x="4381500" y="1651000"/>
          <p14:tracePt t="18589" x="4394200" y="1651000"/>
          <p14:tracePt t="18611" x="4405313" y="1651000"/>
          <p14:tracePt t="18624" x="4418013" y="1651000"/>
          <p14:tracePt t="18632" x="4429125" y="1651000"/>
          <p14:tracePt t="18646" x="4441825" y="1651000"/>
          <p14:tracePt t="18653" x="4452938" y="1639888"/>
          <p14:tracePt t="18667" x="4465638" y="1639888"/>
          <p14:tracePt t="18674" x="4476750" y="1627188"/>
          <p14:tracePt t="18681" x="4489450" y="1627188"/>
          <p14:tracePt t="18688" x="4500563" y="1627188"/>
          <p14:tracePt t="18695" x="4524375" y="1627188"/>
          <p14:tracePt t="18709" x="4548188" y="1616075"/>
          <p14:tracePt t="18716" x="4572000" y="1616075"/>
          <p14:tracePt t="18723" x="4583113" y="1603375"/>
          <p14:tracePt t="18730" x="4595813" y="1592263"/>
          <p14:tracePt t="18737" x="4606925" y="1592263"/>
          <p14:tracePt t="18744" x="4619625" y="1592263"/>
          <p14:tracePt t="18752" x="4643438" y="1579563"/>
          <p14:tracePt t="18765" x="4654550" y="1579563"/>
          <p14:tracePt t="18772" x="4667250" y="1579563"/>
          <p14:tracePt t="18779" x="4678363" y="1568450"/>
          <p14:tracePt t="18800" x="4691063" y="1555750"/>
          <p14:tracePt t="18814" x="4702175" y="1555750"/>
          <p14:tracePt t="18907" x="4691063" y="1555750"/>
          <p14:tracePt t="18928" x="4678363" y="1555750"/>
          <p14:tracePt t="18934" x="4667250" y="1555750"/>
          <p14:tracePt t="18941" x="4654550" y="1555750"/>
          <p14:tracePt t="18949" x="4643438" y="1555750"/>
          <p14:tracePt t="18955" x="4630738" y="1555750"/>
          <p14:tracePt t="18969" x="4606925" y="1555750"/>
          <p14:tracePt t="18977" x="4595813" y="1555750"/>
          <p14:tracePt t="18991" x="4572000" y="1555750"/>
          <p14:tracePt t="18998" x="4560888" y="1555750"/>
          <p14:tracePt t="19012" x="4548188" y="1555750"/>
          <p14:tracePt t="19026" x="4537075" y="1555750"/>
          <p14:tracePt t="19040" x="4524375" y="1555750"/>
          <p14:tracePt t="19047" x="4513263" y="1555750"/>
          <p14:tracePt t="19061" x="4500563" y="1555750"/>
          <p14:tracePt t="19209" x="4513263" y="1555750"/>
          <p14:tracePt t="19222" x="4524375" y="1555750"/>
          <p14:tracePt t="19251" x="4524375" y="1544638"/>
          <p14:tracePt t="19257" x="4537075" y="1544638"/>
          <p14:tracePt t="19264" x="4537075" y="1531938"/>
          <p14:tracePt t="19278" x="4548188" y="1520825"/>
          <p14:tracePt t="19307" x="4560888" y="1520825"/>
          <p14:tracePt t="19321" x="4560888" y="1508125"/>
          <p14:tracePt t="19327" x="4572000" y="1508125"/>
          <p14:tracePt t="19335" x="4572000" y="1497013"/>
          <p14:tracePt t="19342" x="4583113" y="1497013"/>
          <p14:tracePt t="19370" x="4583113" y="1484313"/>
          <p14:tracePt t="19391" x="4583113" y="1473200"/>
          <p14:tracePt t="19700" x="4595813" y="1473200"/>
          <p14:tracePt t="19840" x="4595813" y="1484313"/>
          <p14:tracePt t="19953" x="4595813" y="1497013"/>
          <p14:tracePt t="20535" x="4595813" y="1508125"/>
          <p14:tracePt t="20570" x="4595813" y="1520825"/>
          <p14:tracePt t="20598" x="4595813" y="1531938"/>
          <p14:tracePt t="20683" x="4583113" y="1531938"/>
          <p14:tracePt t="20711" x="4572000" y="1531938"/>
          <p14:tracePt t="20838" x="4583113" y="1531938"/>
          <p14:tracePt t="20872" x="4595813" y="1531938"/>
          <p14:tracePt t="20886" x="4606925" y="1531938"/>
          <p14:tracePt t="20950" x="4619625" y="1531938"/>
          <p14:tracePt t="20971" x="4619625" y="1544638"/>
          <p14:tracePt t="20978" x="4630738" y="1544638"/>
          <p14:tracePt t="21062" x="4630738" y="1531938"/>
          <p14:tracePt t="21083" x="4630738" y="1520825"/>
          <p14:tracePt t="21132" x="4619625" y="1520825"/>
          <p14:tracePt t="21167" x="4606925" y="1520825"/>
          <p14:tracePt t="21181" x="4595813" y="1520825"/>
          <p14:tracePt t="21188" x="4595813" y="1531938"/>
          <p14:tracePt t="21202" x="4595813" y="1544638"/>
          <p14:tracePt t="21209" x="4583113" y="1544638"/>
          <p14:tracePt t="21216" x="4572000" y="1544638"/>
          <p14:tracePt t="21223" x="4560888" y="1544638"/>
          <p14:tracePt t="21237" x="4548188" y="1555750"/>
          <p14:tracePt t="21244" x="4524375" y="1555750"/>
          <p14:tracePt t="21251" x="4524375" y="1568450"/>
          <p14:tracePt t="21258" x="4489450" y="1568450"/>
          <p14:tracePt t="21265" x="4476750" y="1579563"/>
          <p14:tracePt t="21272" x="4452938" y="1579563"/>
          <p14:tracePt t="21280" x="4418013" y="1592263"/>
          <p14:tracePt t="21289" x="4370388" y="1603375"/>
          <p14:tracePt t="21297" x="4357688" y="1616075"/>
          <p14:tracePt t="21305" x="4310063" y="1627188"/>
          <p14:tracePt t="21314" x="4179888" y="1687513"/>
          <p14:tracePt t="21322" x="4084638" y="1711325"/>
          <p14:tracePt t="21330" x="4002088" y="1733550"/>
          <p14:tracePt t="21339" x="3930650" y="1770063"/>
          <p14:tracePt t="21347" x="3848100" y="1793875"/>
          <p14:tracePt t="21356" x="3763963" y="1828800"/>
          <p14:tracePt t="21356" x="3681413" y="1865313"/>
          <p14:tracePt t="21364" x="3586163" y="1900238"/>
          <p14:tracePt t="21372" x="3527425" y="1924050"/>
          <p14:tracePt t="21380" x="3443288" y="1947863"/>
          <p14:tracePt t="21389" x="3371850" y="1984375"/>
          <p14:tracePt t="21397" x="3302000" y="2008188"/>
          <p14:tracePt t="21406" x="3170238" y="2055813"/>
          <p14:tracePt t="21413" x="3111500" y="2066925"/>
          <p14:tracePt t="21422" x="3051175" y="2090738"/>
          <p14:tracePt t="21430" x="3016250" y="2101850"/>
          <p14:tracePt t="21439" x="2981325" y="2114550"/>
          <p14:tracePt t="21447" x="2944813" y="2125663"/>
          <p14:tracePt t="21448" x="2909888" y="2138363"/>
          <p14:tracePt t="21455" x="2886075" y="2149475"/>
          <p14:tracePt t="21464" x="2862263" y="2149475"/>
          <p14:tracePt t="21472" x="2838450" y="2149475"/>
          <p14:tracePt t="21480" x="2825750" y="2162175"/>
          <p14:tracePt t="21489" x="2814638" y="2162175"/>
          <p14:tracePt t="21497" x="2790825" y="2162175"/>
          <p14:tracePt t="21505" x="2778125" y="2162175"/>
          <p14:tracePt t="21514" x="2767013" y="2162175"/>
          <p14:tracePt t="21539" x="2767013" y="2149475"/>
          <p14:tracePt t="21553" x="2767013" y="2138363"/>
          <p14:tracePt t="21560" x="2767013" y="2125663"/>
          <p14:tracePt t="21574" x="2767013" y="2114550"/>
          <p14:tracePt t="21581" x="2767013" y="2101850"/>
          <p14:tracePt t="21589" x="2767013" y="2090738"/>
          <p14:tracePt t="21603" x="2778125" y="2078038"/>
          <p14:tracePt t="21609" x="2778125" y="2066925"/>
          <p14:tracePt t="21631" x="2778125" y="2055813"/>
          <p14:tracePt t="21637" x="2790825" y="2043113"/>
          <p14:tracePt t="21651" x="2801938" y="2032000"/>
          <p14:tracePt t="21659" x="2801938" y="2019300"/>
          <p14:tracePt t="21665" x="2814638" y="2019300"/>
          <p14:tracePt t="21672" x="2814638" y="2008188"/>
          <p14:tracePt t="21687" x="2814638" y="1995488"/>
          <p14:tracePt t="21694" x="2825750" y="1984375"/>
          <p14:tracePt t="21715" x="2838450" y="1984375"/>
          <p14:tracePt t="21729" x="2838450" y="1971675"/>
          <p14:tracePt t="21743" x="2849563" y="1960563"/>
          <p14:tracePt t="21757" x="2849563" y="1947863"/>
          <p14:tracePt t="21764" x="2862263" y="1947863"/>
          <p14:tracePt t="21778" x="2873375" y="1947863"/>
          <p14:tracePt t="21919" x="2862263" y="1947863"/>
          <p14:tracePt t="21932" x="2849563" y="1960563"/>
          <p14:tracePt t="21946" x="2838450" y="1971675"/>
          <p14:tracePt t="21953" x="2825750" y="1971675"/>
          <p14:tracePt t="21967" x="2814638" y="1971675"/>
          <p14:tracePt t="21974" x="2790825" y="1971675"/>
          <p14:tracePt t="21981" x="2778125" y="1971675"/>
          <p14:tracePt t="21988" x="2754313" y="1971675"/>
          <p14:tracePt t="21996" x="2743200" y="1971675"/>
          <p14:tracePt t="22002" x="2708275" y="1971675"/>
          <p14:tracePt t="22009" x="2671763" y="1971675"/>
          <p14:tracePt t="22017" x="2660650" y="1971675"/>
          <p14:tracePt t="22023" x="2624138" y="1971675"/>
          <p14:tracePt t="22030" x="2600325" y="1971675"/>
          <p14:tracePt t="22038" x="2576513" y="1971675"/>
          <p14:tracePt t="22046" x="2552700" y="1971675"/>
          <p14:tracePt t="22054" x="2528888" y="1971675"/>
          <p14:tracePt t="22066" x="2517775" y="1971675"/>
          <p14:tracePt t="22072" x="2493963" y="1971675"/>
          <p14:tracePt t="22087" x="2481263" y="1971675"/>
          <p14:tracePt t="22094" x="2470150" y="1971675"/>
          <p14:tracePt t="22164" x="2481263" y="1971675"/>
          <p14:tracePt t="22185" x="2493963" y="1971675"/>
          <p14:tracePt t="22192" x="2505075" y="1971675"/>
          <p14:tracePt t="22199" x="2517775" y="1971675"/>
          <p14:tracePt t="22213" x="2541588" y="1971675"/>
          <p14:tracePt t="22220" x="2552700" y="1971675"/>
          <p14:tracePt t="22234" x="2576513" y="1971675"/>
          <p14:tracePt t="22248" x="2600325" y="1971675"/>
          <p14:tracePt t="22255" x="2624138" y="1971675"/>
          <p14:tracePt t="22269" x="2647950" y="1971675"/>
          <p14:tracePt t="22276" x="2684463" y="1984375"/>
          <p14:tracePt t="22283" x="2695575" y="1984375"/>
          <p14:tracePt t="22290" x="2719388" y="1984375"/>
          <p14:tracePt t="22297" x="2732088" y="1984375"/>
          <p14:tracePt t="22304" x="2767013" y="1984375"/>
          <p14:tracePt t="22312" x="2790825" y="1995488"/>
          <p14:tracePt t="22320" x="2801938" y="1995488"/>
          <p14:tracePt t="22329" x="2825750" y="2008188"/>
          <p14:tracePt t="22337" x="2849563" y="2019300"/>
          <p14:tracePt t="22346" x="2886075" y="2032000"/>
          <p14:tracePt t="22347" x="2897188" y="2043113"/>
          <p14:tracePt t="22354" x="2921000" y="2055813"/>
          <p14:tracePt t="22362" x="2933700" y="2055813"/>
          <p14:tracePt t="22371" x="2944813" y="2055813"/>
          <p14:tracePt t="22379" x="2957513" y="2066925"/>
          <p14:tracePt t="22387" x="2968625" y="2078038"/>
          <p14:tracePt t="22395" x="2981325" y="2090738"/>
          <p14:tracePt t="22403" x="2992438" y="2101850"/>
          <p14:tracePt t="22417" x="3005138" y="2114550"/>
          <p14:tracePt t="22431" x="3005138" y="2125663"/>
          <p14:tracePt t="22438" x="3005138" y="2138363"/>
          <p14:tracePt t="22459" x="3005138" y="2149475"/>
          <p14:tracePt t="22466" x="3005138" y="2162175"/>
          <p14:tracePt t="22473" x="3005138" y="2173288"/>
          <p14:tracePt t="22501" x="2992438" y="2173288"/>
          <p14:tracePt t="22508" x="2992438" y="2185988"/>
          <p14:tracePt t="22522" x="2981325" y="2197100"/>
          <p14:tracePt t="22550" x="2968625" y="2197100"/>
          <p14:tracePt t="22614" x="2957513" y="2197100"/>
          <p14:tracePt t="22845" x="2957513" y="2209800"/>
          <p14:tracePt t="22859" x="2968625" y="2220913"/>
          <p14:tracePt t="22873" x="2981325" y="2233613"/>
          <p14:tracePt t="22880" x="2992438" y="2233613"/>
          <p14:tracePt t="22887" x="3005138" y="2233613"/>
          <p14:tracePt t="22894" x="3005138" y="2244725"/>
          <p14:tracePt t="22915" x="3016250" y="2257425"/>
          <p14:tracePt t="22936" x="3028950" y="2257425"/>
          <p14:tracePt t="22964" x="3040063" y="2257425"/>
          <p14:tracePt t="22986" x="3051175" y="2257425"/>
          <p14:tracePt t="23000" x="3063875" y="2257425"/>
          <p14:tracePt t="23035" x="3074988" y="2257425"/>
          <p14:tracePt t="23049" x="3087688" y="2257425"/>
          <p14:tracePt t="23161" x="3087688" y="2244725"/>
          <p14:tracePt t="23196" x="3087688" y="2233613"/>
          <p14:tracePt t="23217" x="3087688" y="2220913"/>
          <p14:tracePt t="23238" x="3087688" y="2209800"/>
          <p14:tracePt t="23330" x="3098800" y="2209800"/>
          <p14:tracePt t="23365" x="3111500" y="2209800"/>
          <p14:tracePt t="23618" x="3098800" y="2209800"/>
          <p14:tracePt t="23631" x="3087688" y="2220913"/>
          <p14:tracePt t="23643" x="3074988" y="2220913"/>
          <p14:tracePt t="23652" x="3074988" y="2233613"/>
          <p14:tracePt t="23652" x="3063875" y="2233613"/>
          <p14:tracePt t="23660" x="3051175" y="2233613"/>
          <p14:tracePt t="23668" x="3040063" y="2233613"/>
          <p14:tracePt t="23676" x="3028950" y="2233613"/>
          <p14:tracePt t="23685" x="3005138" y="2233613"/>
          <p14:tracePt t="23693" x="3005138" y="2244725"/>
          <p14:tracePt t="23702" x="2957513" y="2257425"/>
          <p14:tracePt t="23709" x="2944813" y="2257425"/>
          <p14:tracePt t="23718" x="2933700" y="2268538"/>
          <p14:tracePt t="23726" x="2921000" y="2268538"/>
          <p14:tracePt t="23735" x="2897188" y="2268538"/>
          <p14:tracePt t="23743" x="2886075" y="2281238"/>
          <p14:tracePt t="23744" x="2873375" y="2281238"/>
          <p14:tracePt t="23752" x="2862263" y="2281238"/>
          <p14:tracePt t="23759" x="2849563" y="2292350"/>
          <p14:tracePt t="23772" x="2825750" y="2305050"/>
          <p14:tracePt t="23779" x="2814638" y="2305050"/>
          <p14:tracePt t="23807" x="2801938" y="2316163"/>
          <p14:tracePt t="23821" x="2801938" y="2328863"/>
          <p14:tracePt t="23892" x="2814638" y="2328863"/>
          <p14:tracePt t="23976" x="2814638" y="2339975"/>
          <p14:tracePt t="23990" x="2814638" y="2352675"/>
          <p14:tracePt t="23996" x="2814638" y="2363788"/>
          <p14:tracePt t="24004" x="2801938" y="2363788"/>
          <p14:tracePt t="24010" x="2778125" y="2376488"/>
          <p14:tracePt t="24018" x="2754313" y="2387600"/>
          <p14:tracePt t="24024" x="2719388" y="2411413"/>
          <p14:tracePt t="24032" x="2684463" y="2422525"/>
          <p14:tracePt t="24039" x="2647950" y="2446338"/>
          <p14:tracePt t="24046" x="2613025" y="2470150"/>
          <p14:tracePt t="24053" x="2576513" y="2482850"/>
          <p14:tracePt t="24060" x="2517775" y="2506663"/>
          <p14:tracePt t="24067" x="2481263" y="2517775"/>
          <p14:tracePt t="24076" x="2446338" y="2530475"/>
          <p14:tracePt t="24084" x="2398713" y="2541588"/>
          <p14:tracePt t="24093" x="2351088" y="2554288"/>
          <p14:tracePt t="24101" x="2327275" y="2565400"/>
          <p14:tracePt t="24101" x="2303463" y="2578100"/>
          <p14:tracePt t="24109" x="2268538" y="2589213"/>
          <p14:tracePt t="24117" x="2244725" y="2601913"/>
          <p14:tracePt t="24125" x="2220913" y="2613025"/>
          <p14:tracePt t="24134" x="2208213" y="2613025"/>
          <p14:tracePt t="24142" x="2184400" y="2613025"/>
          <p14:tracePt t="24151" x="2173288" y="2613025"/>
          <p14:tracePt t="24159" x="2160588" y="2625725"/>
          <p14:tracePt t="24167" x="2149475" y="2625725"/>
          <p14:tracePt t="24179" x="2149475" y="2636838"/>
          <p14:tracePt t="24257" x="2160588" y="2636838"/>
          <p14:tracePt t="24270" x="2173288" y="2636838"/>
          <p14:tracePt t="24326" x="2160588" y="2625725"/>
          <p14:tracePt t="24334" x="2149475" y="2625725"/>
          <p14:tracePt t="24347" x="2125663" y="2625725"/>
          <p14:tracePt t="24354" x="2114550" y="2625725"/>
          <p14:tracePt t="24361" x="2090738" y="2625725"/>
          <p14:tracePt t="24368" x="2066925" y="2625725"/>
          <p14:tracePt t="24375" x="2043113" y="2625725"/>
          <p14:tracePt t="24382" x="2006600" y="2625725"/>
          <p14:tracePt t="24390" x="1971675" y="2625725"/>
          <p14:tracePt t="24397" x="1935163" y="2625725"/>
          <p14:tracePt t="24404" x="1887538" y="2625725"/>
          <p14:tracePt t="24410" x="1839913" y="2636838"/>
          <p14:tracePt t="24418" x="1793875" y="2636838"/>
          <p14:tracePt t="24425" x="1746250" y="2649538"/>
          <p14:tracePt t="24433" x="1722438" y="2649538"/>
          <p14:tracePt t="24442" x="1674813" y="2660650"/>
          <p14:tracePt t="24450" x="1627188" y="2660650"/>
          <p14:tracePt t="24458" x="1603375" y="2660650"/>
          <p14:tracePt t="24467" x="1543050" y="2684463"/>
          <p14:tracePt t="24475" x="1508125" y="2697163"/>
          <p14:tracePt t="24483" x="1497013" y="2697163"/>
          <p14:tracePt t="24492" x="1484313" y="2708275"/>
          <p14:tracePt t="24500" x="1460500" y="2708275"/>
          <p14:tracePt t="24509" x="1436688" y="2720975"/>
          <p14:tracePt t="24516" x="1425575" y="2732088"/>
          <p14:tracePt t="24530" x="1412875" y="2743200"/>
          <p14:tracePt t="24537" x="1401763" y="2743200"/>
          <p14:tracePt t="24579" x="1412875" y="2743200"/>
          <p14:tracePt t="24593" x="1425575" y="2743200"/>
          <p14:tracePt t="24600" x="1436688" y="2743200"/>
          <p14:tracePt t="24607" x="1449388" y="2743200"/>
          <p14:tracePt t="24614" x="1473200" y="2743200"/>
          <p14:tracePt t="24621" x="1508125" y="2732088"/>
          <p14:tracePt t="24628" x="1543050" y="2732088"/>
          <p14:tracePt t="24635" x="1579563" y="2720975"/>
          <p14:tracePt t="24642" x="1627188" y="2720975"/>
          <p14:tracePt t="24650" x="1685925" y="2708275"/>
          <p14:tracePt t="24658" x="1770063" y="2708275"/>
          <p14:tracePt t="24666" x="1828800" y="2697163"/>
          <p14:tracePt t="24674" x="1876425" y="2697163"/>
          <p14:tracePt t="24683" x="1935163" y="2697163"/>
          <p14:tracePt t="24691" x="2006600" y="2684463"/>
          <p14:tracePt t="24700" x="2019300" y="2673350"/>
          <p14:tracePt t="24708" x="2043113" y="2673350"/>
          <p14:tracePt t="24716" x="2054225" y="2673350"/>
          <p14:tracePt t="24724" x="2066925" y="2673350"/>
          <p14:tracePt t="24733" x="2078038" y="2673350"/>
          <p14:tracePt t="24755" x="2066925" y="2660650"/>
          <p14:tracePt t="24762" x="2054225" y="2660650"/>
          <p14:tracePt t="24769" x="2019300" y="2660650"/>
          <p14:tracePt t="24776" x="1982788" y="2649538"/>
          <p14:tracePt t="24783" x="1924050" y="2649538"/>
          <p14:tracePt t="24790" x="1863725" y="2636838"/>
          <p14:tracePt t="24797" x="1804988" y="2636838"/>
          <p14:tracePt t="24804" x="1722438" y="2625725"/>
          <p14:tracePt t="24811" x="1662113" y="2625725"/>
          <p14:tracePt t="24818" x="1579563" y="2625725"/>
          <p14:tracePt t="24824" x="1520825" y="2625725"/>
          <p14:tracePt t="24833" x="1449388" y="2625725"/>
          <p14:tracePt t="24841" x="1412875" y="2625725"/>
          <p14:tracePt t="24849" x="1365250" y="2625725"/>
          <p14:tracePt t="24858" x="1317625" y="2625725"/>
          <p14:tracePt t="24866" x="1282700" y="2636838"/>
          <p14:tracePt t="24867" x="1258888" y="2636838"/>
          <p14:tracePt t="24874" x="1235075" y="2636838"/>
          <p14:tracePt t="24882" x="1222375" y="2636838"/>
          <p14:tracePt t="24891" x="1211263" y="2649538"/>
          <p14:tracePt t="24899" x="1200150" y="2649538"/>
          <p14:tracePt t="24938" x="1211263" y="2649538"/>
          <p14:tracePt t="24944" x="1222375" y="2649538"/>
          <p14:tracePt t="24951" x="1246188" y="2649538"/>
          <p14:tracePt t="24958" x="1270000" y="2636838"/>
          <p14:tracePt t="24965" x="1341438" y="2625725"/>
          <p14:tracePt t="24972" x="1425575" y="2613025"/>
          <p14:tracePt t="24979" x="1543050" y="2589213"/>
          <p14:tracePt t="24986" x="1685925" y="2578100"/>
          <p14:tracePt t="24993" x="1804988" y="2541588"/>
          <p14:tracePt t="25000" x="1947863" y="2530475"/>
          <p14:tracePt t="25007" x="2066925" y="2506663"/>
          <p14:tracePt t="25016" x="2173288" y="2482850"/>
          <p14:tracePt t="25024" x="2255838" y="2459038"/>
          <p14:tracePt t="25032" x="2303463" y="2459038"/>
          <p14:tracePt t="25041" x="2327275" y="2446338"/>
          <p14:tracePt t="25049" x="2387600" y="2422525"/>
          <p14:tracePt t="25057" x="2411413" y="2411413"/>
          <p14:tracePt t="25070" x="2422525" y="2411413"/>
          <p14:tracePt t="25078" x="2435225" y="2411413"/>
          <p14:tracePt t="25091" x="2435225" y="2400300"/>
          <p14:tracePt t="25099" x="2422525" y="2400300"/>
          <p14:tracePt t="25113" x="2398713" y="2400300"/>
          <p14:tracePt t="25120" x="2363788" y="2400300"/>
          <p14:tracePt t="25127" x="2339975" y="2400300"/>
          <p14:tracePt t="25134" x="2292350" y="2400300"/>
          <p14:tracePt t="25141" x="2232025" y="2400300"/>
          <p14:tracePt t="25148" x="2184400" y="2400300"/>
          <p14:tracePt t="25155" x="2114550" y="2400300"/>
          <p14:tracePt t="25162" x="2054225" y="2400300"/>
          <p14:tracePt t="25169" x="2006600" y="2400300"/>
          <p14:tracePt t="25176" x="1947863" y="2411413"/>
          <p14:tracePt t="25183" x="1911350" y="2422525"/>
          <p14:tracePt t="25190" x="1863725" y="2435225"/>
          <p14:tracePt t="25199" x="1839913" y="2446338"/>
          <p14:tracePt t="25207" x="1817688" y="2459038"/>
          <p14:tracePt t="25216" x="1793875" y="2459038"/>
          <p14:tracePt t="25224" x="1781175" y="2459038"/>
          <p14:tracePt t="25225" x="1781175" y="2470150"/>
          <p14:tracePt t="25232" x="1781175" y="2482850"/>
          <p14:tracePt t="25260" x="1804988" y="2482850"/>
          <p14:tracePt t="25267" x="1817688" y="2482850"/>
          <p14:tracePt t="25274" x="1839913" y="2482850"/>
          <p14:tracePt t="25281" x="1887538" y="2482850"/>
          <p14:tracePt t="25288" x="1958975" y="2482850"/>
          <p14:tracePt t="25295" x="2054225" y="2482850"/>
          <p14:tracePt t="25302" x="2197100" y="2482850"/>
          <p14:tracePt t="25309" x="2351088" y="2482850"/>
          <p14:tracePt t="25316" x="2517775" y="2482850"/>
          <p14:tracePt t="25324" x="2647950" y="2482850"/>
          <p14:tracePt t="25331" x="2767013" y="2493963"/>
          <p14:tracePt t="25340" x="2873375" y="2493963"/>
          <p14:tracePt t="25348" x="2957513" y="2493963"/>
          <p14:tracePt t="25357" x="3005138" y="2506663"/>
          <p14:tracePt t="25365" x="3087688" y="2506663"/>
          <p14:tracePt t="25374" x="3122613" y="2506663"/>
          <p14:tracePt t="25381" x="3135313" y="2506663"/>
          <p14:tracePt t="25390" x="3146425" y="2506663"/>
          <p14:tracePt t="25399" x="3159125" y="2506663"/>
          <p14:tracePt t="25407" x="3170238" y="2506663"/>
          <p14:tracePt t="25408" x="3170238" y="2517775"/>
          <p14:tracePt t="25429" x="3170238" y="2530475"/>
          <p14:tracePt t="25436" x="3146425" y="2530475"/>
          <p14:tracePt t="25442" x="3111500" y="2530475"/>
          <p14:tracePt t="25449" x="3074988" y="2541588"/>
          <p14:tracePt t="25457" x="3028950" y="2541588"/>
          <p14:tracePt t="25464" x="2981325" y="2554288"/>
          <p14:tracePt t="25471" x="2897188" y="2554288"/>
          <p14:tracePt t="25478" x="2814638" y="2565400"/>
          <p14:tracePt t="25485" x="2754313" y="2578100"/>
          <p14:tracePt t="25492" x="2671763" y="2589213"/>
          <p14:tracePt t="25499" x="2589213" y="2601913"/>
          <p14:tracePt t="25507" x="2505075" y="2613025"/>
          <p14:tracePt t="25515" x="2422525" y="2613025"/>
          <p14:tracePt t="25523" x="2363788" y="2625725"/>
          <p14:tracePt t="25531" x="2292350" y="2625725"/>
          <p14:tracePt t="25540" x="2232025" y="2636838"/>
          <p14:tracePt t="25548" x="2160588" y="2636838"/>
          <p14:tracePt t="25556" x="2125663" y="2636838"/>
          <p14:tracePt t="25565" x="2101850" y="2636838"/>
          <p14:tracePt t="25573" x="2090738" y="2636838"/>
          <p14:tracePt t="25581" x="2066925" y="2636838"/>
          <p14:tracePt t="25590" x="2054225" y="2636838"/>
          <p14:tracePt t="25604" x="2054225" y="2613025"/>
          <p14:tracePt t="25611" x="2066925" y="2613025"/>
          <p14:tracePt t="25618" x="2078038" y="2589213"/>
          <p14:tracePt t="25625" x="2114550" y="2565400"/>
          <p14:tracePt t="25632" x="2160588" y="2541588"/>
          <p14:tracePt t="25640" x="2268538" y="2493963"/>
          <p14:tracePt t="25648" x="2411413" y="2435225"/>
          <p14:tracePt t="25656" x="2624138" y="2352675"/>
          <p14:tracePt t="25664" x="2838450" y="2281238"/>
          <p14:tracePt t="25673" x="3040063" y="2209800"/>
          <p14:tracePt t="25681" x="3336925" y="2114550"/>
          <p14:tracePt t="25689" x="3443288" y="2066925"/>
          <p14:tracePt t="25698" x="3503613" y="2043113"/>
          <p14:tracePt t="25706" x="3575050" y="2008188"/>
          <p14:tracePt t="25714" x="3622675" y="1984375"/>
          <p14:tracePt t="25723" x="3668713" y="1960563"/>
          <p14:tracePt t="25723" x="3705225" y="1936750"/>
          <p14:tracePt t="25731" x="3740150" y="1924050"/>
          <p14:tracePt t="25739" x="3776663" y="1900238"/>
          <p14:tracePt t="25748" x="3787775" y="1889125"/>
          <p14:tracePt t="25756" x="3824288" y="1865313"/>
          <p14:tracePt t="25765" x="3835400" y="1852613"/>
          <p14:tracePt t="25765" x="3848100" y="1852613"/>
          <p14:tracePt t="25773" x="3859213" y="1828800"/>
          <p14:tracePt t="25782" x="3871913" y="1817688"/>
          <p14:tracePt t="25790" x="3871913" y="1804988"/>
          <p14:tracePt t="25802" x="3871913" y="1793875"/>
          <p14:tracePt t="25809" x="3871913" y="1781175"/>
          <p14:tracePt t="25822" x="3871913" y="1770063"/>
          <p14:tracePt t="25829" x="3871913" y="1757363"/>
          <p14:tracePt t="25850" x="3859213" y="1746250"/>
          <p14:tracePt t="25864" x="3848100" y="1746250"/>
          <p14:tracePt t="25871" x="3835400" y="1746250"/>
          <p14:tracePt t="25878" x="3835400" y="1733550"/>
          <p14:tracePt t="25892" x="3824288" y="1733550"/>
          <p14:tracePt t="25899" x="3811588" y="1733550"/>
          <p14:tracePt t="25906" x="3800475" y="1733550"/>
          <p14:tracePt t="25927" x="3787775" y="1733550"/>
          <p14:tracePt t="25934" x="3776663" y="1733550"/>
          <p14:tracePt t="25948" x="3763963" y="1733550"/>
          <p14:tracePt t="25955" x="3752850" y="1733550"/>
          <p14:tracePt t="25969" x="3740150" y="1733550"/>
          <p14:tracePt t="25976" x="3729038" y="1733550"/>
          <p14:tracePt t="25983" x="3716338" y="1746250"/>
          <p14:tracePt t="25997" x="3705225" y="1746250"/>
          <p14:tracePt t="26004" x="3692525" y="1757363"/>
          <p14:tracePt t="26018" x="3692525" y="1770063"/>
          <p14:tracePt t="26047" x="3692525" y="1781175"/>
          <p14:tracePt t="26053" x="3692525" y="1793875"/>
          <p14:tracePt t="26082" x="3705225" y="1793875"/>
          <p14:tracePt t="26096" x="3716338" y="1793875"/>
          <p14:tracePt t="26103" x="3740150" y="1793875"/>
          <p14:tracePt t="26109" x="3752850" y="1793875"/>
          <p14:tracePt t="26117" x="3787775" y="1793875"/>
          <p14:tracePt t="26124" x="3835400" y="1793875"/>
          <p14:tracePt t="26130" x="3895725" y="1793875"/>
          <p14:tracePt t="26139" x="3989388" y="1781175"/>
          <p14:tracePt t="26147" x="4121150" y="1770063"/>
          <p14:tracePt t="26155" x="4240213" y="1757363"/>
          <p14:tracePt t="26164" x="4357688" y="1733550"/>
          <p14:tracePt t="26172" x="4465638" y="1722438"/>
          <p14:tracePt t="26173" x="4537075" y="1722438"/>
          <p14:tracePt t="26180" x="4583113" y="1711325"/>
          <p14:tracePt t="26189" x="4654550" y="1698625"/>
          <p14:tracePt t="26197" x="4678363" y="1698625"/>
          <p14:tracePt t="26205" x="4702175" y="1687513"/>
          <p14:tracePt t="26214" x="4738688" y="1687513"/>
          <p14:tracePt t="26222" x="4749800" y="1687513"/>
          <p14:tracePt t="26257" x="4725988" y="1687513"/>
          <p14:tracePt t="26264" x="4691063" y="1687513"/>
          <p14:tracePt t="26271" x="4654550" y="1687513"/>
          <p14:tracePt t="26278" x="4572000" y="1687513"/>
          <p14:tracePt t="26285" x="4500563" y="1687513"/>
          <p14:tracePt t="26292" x="4394200" y="1687513"/>
          <p14:tracePt t="26299" x="4275138" y="1687513"/>
          <p14:tracePt t="26306" x="4156075" y="1687513"/>
          <p14:tracePt t="26313" x="4073525" y="1687513"/>
          <p14:tracePt t="26322" x="3989388" y="1711325"/>
          <p14:tracePt t="26330" x="3930650" y="1722438"/>
          <p14:tracePt t="26338" x="3859213" y="1746250"/>
          <p14:tracePt t="26347" x="3824288" y="1757363"/>
          <p14:tracePt t="26355" x="3776663" y="1781175"/>
          <p14:tracePt t="26363" x="3763963" y="1781175"/>
          <p14:tracePt t="26372" x="3752850" y="1781175"/>
          <p14:tracePt t="26380" x="3740150" y="1793875"/>
          <p14:tracePt t="26391" x="3729038" y="1804988"/>
          <p14:tracePt t="26454" x="3716338" y="1804988"/>
          <p14:tracePt t="26468" x="3692525" y="1804988"/>
          <p14:tracePt t="26475" x="3668713" y="1804988"/>
          <p14:tracePt t="26482" x="3633788" y="1804988"/>
          <p14:tracePt t="26489" x="3586163" y="1804988"/>
          <p14:tracePt t="26496" x="3527425" y="1793875"/>
          <p14:tracePt t="26503" x="3467100" y="1793875"/>
          <p14:tracePt t="26510" x="3360738" y="1781175"/>
          <p14:tracePt t="26517" x="3265488" y="1781175"/>
          <p14:tracePt t="26524" x="3146425" y="1757363"/>
          <p14:tracePt t="26531" x="3016250" y="1746250"/>
          <p14:tracePt t="26538" x="2921000" y="1746250"/>
          <p14:tracePt t="26546" x="2801938" y="1733550"/>
          <p14:tracePt t="26554" x="2695575" y="1733550"/>
          <p14:tracePt t="26563" x="2624138" y="1733550"/>
          <p14:tracePt t="26571" x="2517775" y="1722438"/>
          <p14:tracePt t="26580" x="2387600" y="1711325"/>
          <p14:tracePt t="26588" x="2327275" y="1711325"/>
          <p14:tracePt t="26597" x="2279650" y="1711325"/>
          <p14:tracePt t="26605" x="2220913" y="1711325"/>
          <p14:tracePt t="26613" x="2184400" y="1711325"/>
          <p14:tracePt t="26622" x="2136775" y="1711325"/>
          <p14:tracePt t="26622" x="2090738" y="1711325"/>
          <p14:tracePt t="26630" x="2043113" y="1711325"/>
          <p14:tracePt t="26638" x="2019300" y="1711325"/>
          <p14:tracePt t="26646" x="1971675" y="1711325"/>
          <p14:tracePt t="26654" x="1935163" y="1722438"/>
          <p14:tracePt t="26663" x="1900238" y="1722438"/>
          <p14:tracePt t="26671" x="1839913" y="1722438"/>
          <p14:tracePt t="26679" x="1828800" y="1722438"/>
          <p14:tracePt t="26688" x="1804988" y="1722438"/>
          <p14:tracePt t="26696" x="1781175" y="1722438"/>
          <p14:tracePt t="26704" x="1770063" y="1722438"/>
          <p14:tracePt t="26713" x="1757363" y="1722438"/>
          <p14:tracePt t="26713" x="1746250" y="1722438"/>
          <p14:tracePt t="26721" x="1733550" y="1722438"/>
          <p14:tracePt t="26749" x="1733550" y="1711325"/>
          <p14:tracePt t="26763" x="1746250" y="1711325"/>
          <p14:tracePt t="26770" x="1757363" y="1698625"/>
          <p14:tracePt t="26777" x="1793875" y="1698625"/>
          <p14:tracePt t="26784" x="1839913" y="1687513"/>
          <p14:tracePt t="26791" x="1900238" y="1687513"/>
          <p14:tracePt t="26798" x="2019300" y="1674813"/>
          <p14:tracePt t="26805" x="2197100" y="1674813"/>
          <p14:tracePt t="26812" x="2411413" y="1674813"/>
          <p14:tracePt t="26821" x="2695575" y="1663700"/>
          <p14:tracePt t="26829" x="2933700" y="1663700"/>
          <p14:tracePt t="26837" x="3194050" y="1663700"/>
          <p14:tracePt t="26846" x="3432175" y="1663700"/>
          <p14:tracePt t="26847" x="3633788" y="1698625"/>
          <p14:tracePt t="26854" x="3811588" y="1711325"/>
          <p14:tracePt t="26862" x="3978275" y="1746250"/>
          <p14:tracePt t="26871" x="4121150" y="1781175"/>
          <p14:tracePt t="26879" x="4240213" y="1793875"/>
          <p14:tracePt t="26888" x="4310063" y="1817688"/>
          <p14:tracePt t="26896" x="4418013" y="1841500"/>
          <p14:tracePt t="26904" x="4452938" y="1852613"/>
          <p14:tracePt t="26912" x="4465638" y="1865313"/>
          <p14:tracePt t="26921" x="4489450" y="1865313"/>
          <p14:tracePt t="26929" x="4500563" y="1865313"/>
          <p14:tracePt t="26937" x="4513263" y="1865313"/>
          <p14:tracePt t="26945" x="4524375" y="1865313"/>
          <p14:tracePt t="26959" x="4537075" y="1865313"/>
          <p14:tracePt t="26966" x="4548188" y="1865313"/>
          <p14:tracePt t="26988" x="4560888" y="1865313"/>
          <p14:tracePt t="27009" x="4572000" y="1865313"/>
          <p14:tracePt t="27022" x="4583113" y="1865313"/>
          <p14:tracePt t="27029" x="4583113" y="1852613"/>
          <p14:tracePt t="27058" x="4583113" y="1841500"/>
          <p14:tracePt t="27072" x="4572000" y="1828800"/>
          <p14:tracePt t="27079" x="4560888" y="1828800"/>
          <p14:tracePt t="27086" x="4524375" y="1817688"/>
          <p14:tracePt t="27093" x="4489450" y="1817688"/>
          <p14:tracePt t="27100" x="4465638" y="1817688"/>
          <p14:tracePt t="27107" x="4405313" y="1804988"/>
          <p14:tracePt t="27114" x="4333875" y="1804988"/>
          <p14:tracePt t="27120" x="4275138" y="1793875"/>
          <p14:tracePt t="27128" x="4216400" y="1781175"/>
          <p14:tracePt t="27137" x="4132263" y="1781175"/>
          <p14:tracePt t="27145" x="4073525" y="1781175"/>
          <p14:tracePt t="27154" x="4002088" y="1770063"/>
          <p14:tracePt t="27162" x="3943350" y="1770063"/>
          <p14:tracePt t="27163" x="3883025" y="1757363"/>
          <p14:tracePt t="27170" x="3835400" y="1757363"/>
          <p14:tracePt t="27178" x="3787775" y="1757363"/>
          <p14:tracePt t="27187" x="3740150" y="1757363"/>
          <p14:tracePt t="27195" x="3716338" y="1746250"/>
          <p14:tracePt t="27204" x="3681413" y="1746250"/>
          <p14:tracePt t="27205" x="3646488" y="1746250"/>
          <p14:tracePt t="27212" x="3633788" y="1746250"/>
          <p14:tracePt t="27220" x="3598863" y="1746250"/>
          <p14:tracePt t="27228" x="3575050" y="1746250"/>
          <p14:tracePt t="27237" x="3562350" y="1746250"/>
          <p14:tracePt t="27245" x="3538538" y="1746250"/>
          <p14:tracePt t="27254" x="3527425" y="1746250"/>
          <p14:tracePt t="27262" x="3514725" y="1746250"/>
          <p14:tracePt t="27270" x="3503613" y="1746250"/>
          <p14:tracePt t="27289" x="3490913" y="1746250"/>
          <p14:tracePt t="27303" x="3479800" y="1746250"/>
          <p14:tracePt t="27324" x="3467100" y="1746250"/>
          <p14:tracePt t="27339" x="3467100" y="1733550"/>
          <p14:tracePt t="27345" x="3455988" y="1733550"/>
          <p14:tracePt t="27359" x="3443288" y="1733550"/>
          <p14:tracePt t="27402" x="3432175" y="1733550"/>
          <p14:tracePt t="27416" x="3419475" y="1733550"/>
          <p14:tracePt t="27430" x="3408363" y="1733550"/>
          <p14:tracePt t="27437" x="3395663" y="1733550"/>
          <p14:tracePt t="27444" x="3384550" y="1733550"/>
          <p14:tracePt t="27451" x="3349625" y="1733550"/>
          <p14:tracePt t="27458" x="3313113" y="1733550"/>
          <p14:tracePt t="27465" x="3278188" y="1746250"/>
          <p14:tracePt t="27472" x="3254375" y="1746250"/>
          <p14:tracePt t="27479" x="3206750" y="1746250"/>
          <p14:tracePt t="27486" x="3159125" y="1757363"/>
          <p14:tracePt t="27495" x="3135313" y="1757363"/>
          <p14:tracePt t="27503" x="3087688" y="1770063"/>
          <p14:tracePt t="27511" x="3040063" y="1770063"/>
          <p14:tracePt t="27519" x="3005138" y="1770063"/>
          <p14:tracePt t="27528" x="2944813" y="1781175"/>
          <p14:tracePt t="27536" x="2921000" y="1781175"/>
          <p14:tracePt t="27549" x="2897188" y="1781175"/>
          <p14:tracePt t="27556" x="2886075" y="1781175"/>
          <p14:tracePt t="27563" x="2873375" y="1781175"/>
          <p14:tracePt t="27577" x="2862263" y="1781175"/>
          <p14:tracePt t="27584" x="2849563" y="1781175"/>
          <p14:tracePt t="27605" x="2838450" y="1781175"/>
          <p14:tracePt t="27619" x="2825750" y="1781175"/>
          <p14:tracePt t="27640" x="2814638" y="1781175"/>
          <p14:tracePt t="27647" x="2801938" y="1781175"/>
          <p14:tracePt t="27661" x="2790825" y="1781175"/>
          <p14:tracePt t="27676" x="2790825" y="1770063"/>
          <p14:tracePt t="27690" x="2778125" y="1770063"/>
          <p14:tracePt t="27696" x="2778125" y="1757363"/>
          <p14:tracePt t="27746" x="2790825" y="1757363"/>
          <p14:tracePt t="27753" x="2801938" y="1757363"/>
          <p14:tracePt t="27760" x="2814638" y="1757363"/>
          <p14:tracePt t="27767" x="2838450" y="1757363"/>
          <p14:tracePt t="27774" x="2862263" y="1757363"/>
          <p14:tracePt t="27781" x="2886075" y="1757363"/>
          <p14:tracePt t="27788" x="2933700" y="1757363"/>
          <p14:tracePt t="27795" x="2981325" y="1757363"/>
          <p14:tracePt t="27802" x="3040063" y="1757363"/>
          <p14:tracePt t="27810" x="3135313" y="1757363"/>
          <p14:tracePt t="27819" x="3254375" y="1757363"/>
          <p14:tracePt t="27827" x="3408363" y="1757363"/>
          <p14:tracePt t="27835" x="3575050" y="1746250"/>
          <p14:tracePt t="27844" x="3906838" y="1733550"/>
          <p14:tracePt t="27852" x="4060825" y="1733550"/>
          <p14:tracePt t="27861" x="4240213" y="1733550"/>
          <p14:tracePt t="27869" x="4381500" y="1733550"/>
          <p14:tracePt t="27877" x="4537075" y="1733550"/>
          <p14:tracePt t="27886" x="4773613" y="1733550"/>
          <p14:tracePt t="27894" x="4879975" y="1733550"/>
          <p14:tracePt t="27902" x="4964113" y="1733550"/>
          <p14:tracePt t="27910" x="5022850" y="1746250"/>
          <p14:tracePt t="27919" x="5070475" y="1746250"/>
          <p14:tracePt t="27927" x="5118100" y="1757363"/>
          <p14:tracePt t="27928" x="5141913" y="1757363"/>
          <p14:tracePt t="27935" x="5178425" y="1757363"/>
          <p14:tracePt t="27944" x="5200650" y="1757363"/>
          <p14:tracePt t="27956" x="5224463" y="1757363"/>
          <p14:tracePt t="27963" x="5224463" y="1770063"/>
          <p14:tracePt t="27970" x="5237163" y="1770063"/>
          <p14:tracePt t="27984" x="5248275" y="1770063"/>
          <p14:tracePt t="28013" x="5248275" y="1781175"/>
          <p14:tracePt t="28048" x="5248275" y="1793875"/>
          <p14:tracePt t="28062" x="5237163" y="1793875"/>
          <p14:tracePt t="28097" x="5224463" y="1793875"/>
          <p14:tracePt t="28111" x="5213350" y="1793875"/>
          <p14:tracePt t="28146" x="5200650" y="1793875"/>
          <p14:tracePt t="28160" x="5189538" y="1793875"/>
          <p14:tracePt t="28181" x="5178425" y="1804988"/>
          <p14:tracePt t="28188" x="5165725" y="1804988"/>
          <p14:tracePt t="28195" x="5154613" y="1817688"/>
          <p14:tracePt t="28202" x="5130800" y="1828800"/>
          <p14:tracePt t="28209" x="5094288" y="1841500"/>
          <p14:tracePt t="28216" x="5059363" y="1852613"/>
          <p14:tracePt t="28223" x="5011738" y="1876425"/>
          <p14:tracePt t="28230" x="4951413" y="1900238"/>
          <p14:tracePt t="28238" x="4857750" y="1960563"/>
          <p14:tracePt t="28244" x="4738688" y="2043113"/>
          <p14:tracePt t="28252" x="4606925" y="2149475"/>
          <p14:tracePt t="28260" x="4441825" y="2268538"/>
          <p14:tracePt t="28268" x="4275138" y="2387600"/>
          <p14:tracePt t="28277" x="4121150" y="2493963"/>
          <p14:tracePt t="28285" x="3978275" y="2613025"/>
          <p14:tracePt t="28294" x="3705225" y="2779713"/>
          <p14:tracePt t="28301" x="3575050" y="2838450"/>
          <p14:tracePt t="28310" x="3467100" y="2898775"/>
          <p14:tracePt t="28318" x="3336925" y="2933700"/>
          <p14:tracePt t="28327" x="3217863" y="2981325"/>
          <p14:tracePt t="28335" x="3111500" y="2994025"/>
          <p14:tracePt t="28336" x="2992438" y="3028950"/>
          <p14:tracePt t="28343" x="2897188" y="3028950"/>
          <p14:tracePt t="28351" x="2790825" y="3041650"/>
          <p14:tracePt t="28360" x="2708275" y="3052763"/>
          <p14:tracePt t="28368" x="2624138" y="3052763"/>
          <p14:tracePt t="28377" x="2528888" y="3052763"/>
          <p14:tracePt t="28377" x="2446338" y="3052763"/>
          <p14:tracePt t="28385" x="2363788" y="3052763"/>
          <p14:tracePt t="28393" x="2279650" y="3041650"/>
          <p14:tracePt t="28401" x="2220913" y="3028950"/>
          <p14:tracePt t="28410" x="2149475" y="3005138"/>
          <p14:tracePt t="28418" x="2101850" y="2994025"/>
          <p14:tracePt t="28419" x="2066925" y="2994025"/>
          <p14:tracePt t="28426" x="2030413" y="2994025"/>
          <p14:tracePt t="28435" x="1995488" y="2981325"/>
          <p14:tracePt t="28443" x="1958975" y="2970213"/>
          <p14:tracePt t="28451" x="1935163" y="2957513"/>
          <p14:tracePt t="28459" x="1900238" y="2946400"/>
          <p14:tracePt t="28468" x="1863725" y="2946400"/>
          <p14:tracePt t="28469" x="1839913" y="2922588"/>
          <p14:tracePt t="28476" x="1817688" y="2909888"/>
          <p14:tracePt t="28484" x="1793875" y="2898775"/>
          <p14:tracePt t="28493" x="1757363" y="2898775"/>
          <p14:tracePt t="28501" x="1746250" y="2898775"/>
          <p14:tracePt t="28509" x="1722438" y="2886075"/>
          <p14:tracePt t="28518" x="1674813" y="2874963"/>
          <p14:tracePt t="28532" x="1651000" y="2874963"/>
          <p14:tracePt t="28546" x="1627188" y="2874963"/>
          <p14:tracePt t="28553" x="1614488" y="2874963"/>
          <p14:tracePt t="28567" x="1590675" y="2874963"/>
          <p14:tracePt t="28574" x="1579563" y="2874963"/>
          <p14:tracePt t="28581" x="1566863" y="2874963"/>
          <p14:tracePt t="28588" x="1543050" y="2874963"/>
          <p14:tracePt t="28595" x="1531938" y="2874963"/>
          <p14:tracePt t="28602" x="1520825" y="2862263"/>
          <p14:tracePt t="28610" x="1497013" y="2862263"/>
          <p14:tracePt t="28618" x="1484313" y="2862263"/>
          <p14:tracePt t="28626" x="1473200" y="2851150"/>
          <p14:tracePt t="28634" x="1460500" y="2851150"/>
          <p14:tracePt t="28643" x="1436688" y="2851150"/>
          <p14:tracePt t="28651" x="1412875" y="2851150"/>
          <p14:tracePt t="28659" x="1389063" y="2838450"/>
          <p14:tracePt t="28668" x="1365250" y="2838450"/>
          <p14:tracePt t="28676" x="1365250" y="2827338"/>
          <p14:tracePt t="28684" x="1341438" y="2827338"/>
          <p14:tracePt t="28692" x="1330325" y="2827338"/>
          <p14:tracePt t="28693" x="1317625" y="2827338"/>
          <p14:tracePt t="28701" x="1293813" y="2827338"/>
          <p14:tracePt t="28714" x="1282700" y="2827338"/>
          <p14:tracePt t="28722" x="1270000" y="2827338"/>
          <p14:tracePt t="28743" x="1258888" y="2827338"/>
          <p14:tracePt t="28806" x="1270000" y="2827338"/>
          <p14:tracePt t="28813" x="1282700" y="2827338"/>
          <p14:tracePt t="28827" x="1293813" y="2827338"/>
          <p14:tracePt t="28834" x="1306513" y="2827338"/>
          <p14:tracePt t="28848" x="1317625" y="2814638"/>
          <p14:tracePt t="28862" x="1330325" y="2814638"/>
          <p14:tracePt t="28869" x="1341438" y="2814638"/>
          <p14:tracePt t="28883" x="1354138" y="2814638"/>
          <p14:tracePt t="28897" x="1365250" y="2814638"/>
          <p14:tracePt t="28904" x="1377950" y="2814638"/>
          <p14:tracePt t="28925" x="1389063" y="2814638"/>
          <p14:tracePt t="28954" x="1389063" y="2803525"/>
          <p14:tracePt t="28967" x="1389063" y="2790825"/>
          <p14:tracePt t="28974" x="1365250" y="2790825"/>
          <p14:tracePt t="28981" x="1354138" y="2779713"/>
          <p14:tracePt t="28988" x="1341438" y="2779713"/>
          <p14:tracePt t="28995" x="1317625" y="2779713"/>
          <p14:tracePt t="29002" x="1293813" y="2779713"/>
          <p14:tracePt t="29009" x="1282700" y="2779713"/>
          <p14:tracePt t="29017" x="1258888" y="2779713"/>
          <p14:tracePt t="29025" x="1235075" y="2779713"/>
          <p14:tracePt t="29033" x="1211263" y="2779713"/>
          <p14:tracePt t="29042" x="1200150" y="2779713"/>
          <p14:tracePt t="29050" x="1187450" y="2779713"/>
          <p14:tracePt t="29059" x="1152525" y="2779713"/>
          <p14:tracePt t="29073" x="1139825" y="2779713"/>
          <p14:tracePt t="29080" x="1128713" y="2779713"/>
          <p14:tracePt t="29122" x="1128713" y="2790825"/>
          <p14:tracePt t="29129" x="1139825" y="2790825"/>
          <p14:tracePt t="29136" x="1152525" y="2803525"/>
          <p14:tracePt t="29143" x="1163638" y="2803525"/>
          <p14:tracePt t="29150" x="1187450" y="2803525"/>
          <p14:tracePt t="29157" x="1211263" y="2803525"/>
          <p14:tracePt t="29164" x="1246188" y="2803525"/>
          <p14:tracePt t="29171" x="1293813" y="2803525"/>
          <p14:tracePt t="29178" x="1354138" y="2803525"/>
          <p14:tracePt t="29185" x="1473200" y="2827338"/>
          <p14:tracePt t="29192" x="1590675" y="2827338"/>
          <p14:tracePt t="29200" x="1746250" y="2838450"/>
          <p14:tracePt t="29208" x="1911350" y="2838450"/>
          <p14:tracePt t="29217" x="2066925" y="2851150"/>
          <p14:tracePt t="29225" x="2220913" y="2851150"/>
          <p14:tracePt t="29234" x="2387600" y="2874963"/>
          <p14:tracePt t="29234" x="2505075" y="2874963"/>
          <p14:tracePt t="29242" x="2624138" y="2874963"/>
          <p14:tracePt t="29250" x="2719388" y="2874963"/>
          <p14:tracePt t="29258" x="2801938" y="2851150"/>
          <p14:tracePt t="29266" x="2886075" y="2838450"/>
          <p14:tracePt t="29275" x="2957513" y="2838450"/>
          <p14:tracePt t="29283" x="3028950" y="2814638"/>
          <p14:tracePt t="29291" x="3051175" y="2814638"/>
          <p14:tracePt t="29300" x="3074988" y="2803525"/>
          <p14:tracePt t="29308" x="3087688" y="2790825"/>
          <p14:tracePt t="29316" x="3098800" y="2779713"/>
          <p14:tracePt t="29325" x="3111500" y="2779713"/>
          <p14:tracePt t="29326" x="3111500" y="2767013"/>
          <p14:tracePt t="29354" x="3098800" y="2755900"/>
          <p14:tracePt t="29361" x="3074988" y="2755900"/>
          <p14:tracePt t="29367" x="3040063" y="2755900"/>
          <p14:tracePt t="29375" x="3005138" y="2755900"/>
          <p14:tracePt t="29382" x="2957513" y="2755900"/>
          <p14:tracePt t="29389" x="2897188" y="2755900"/>
          <p14:tracePt t="29396" x="2825750" y="2767013"/>
          <p14:tracePt t="29403" x="2767013" y="2779713"/>
          <p14:tracePt t="29410" x="2695575" y="2790825"/>
          <p14:tracePt t="29417" x="2636838" y="2803525"/>
          <p14:tracePt t="29424" x="2565400" y="2838450"/>
          <p14:tracePt t="29433" x="2528888" y="2838450"/>
          <p14:tracePt t="29441" x="2493963" y="2851150"/>
          <p14:tracePt t="29450" x="2457450" y="2862263"/>
          <p14:tracePt t="29459" x="2398713" y="2886075"/>
          <p14:tracePt t="29466" x="2387600" y="2886075"/>
          <p14:tracePt t="29474" x="2363788" y="2886075"/>
          <p14:tracePt t="29483" x="2339975" y="2898775"/>
          <p14:tracePt t="29494" x="2327275" y="2898775"/>
          <p14:tracePt t="29501" x="2316163" y="2898775"/>
          <p14:tracePt t="30169" x="2292350" y="2946400"/>
          <p14:tracePt t="30175" x="2232025" y="3017838"/>
          <p14:tracePt t="30182" x="2173288" y="3124200"/>
          <p14:tracePt t="30189" x="2090738" y="3206750"/>
          <p14:tracePt t="30196" x="1995488" y="3338513"/>
          <p14:tracePt t="30203" x="1924050" y="3444875"/>
          <p14:tracePt t="30210" x="1828800" y="3563938"/>
          <p14:tracePt t="30217" x="1733550" y="3683000"/>
          <p14:tracePt t="30224" x="1638300" y="3776663"/>
          <p14:tracePt t="30232" x="1520825" y="3895725"/>
          <p14:tracePt t="30240" x="1412875" y="4003675"/>
          <p14:tracePt t="30249" x="1282700" y="4121150"/>
          <p14:tracePt t="30256" x="1187450" y="4229100"/>
          <p14:tracePt t="30265" x="1081088" y="4324350"/>
          <p14:tracePt t="30273" x="903288" y="4454525"/>
          <p14:tracePt t="30281" x="831850" y="4513263"/>
          <p14:tracePt t="30290" x="760413" y="4560888"/>
          <p14:tracePt t="30298" x="700088" y="4597400"/>
          <p14:tracePt t="30306" x="641350" y="4608513"/>
          <p14:tracePt t="30314" x="606425" y="4632325"/>
          <p14:tracePt t="30315" x="558800" y="4632325"/>
          <p14:tracePt t="30323" x="522288" y="4632325"/>
          <p14:tracePt t="30331" x="487363" y="4632325"/>
          <p14:tracePt t="30340" x="450850" y="4621213"/>
          <p14:tracePt t="30348" x="427038" y="4608513"/>
          <p14:tracePt t="30356" x="403225" y="4584700"/>
          <p14:tracePt t="30365" x="355600" y="4549775"/>
          <p14:tracePt t="30373" x="331788" y="4525963"/>
          <p14:tracePt t="30381" x="320675" y="4502150"/>
          <p14:tracePt t="30390" x="307975" y="4478338"/>
          <p14:tracePt t="30398" x="285750" y="4465638"/>
          <p14:tracePt t="30406" x="273050" y="4430713"/>
          <p14:tracePt t="30407" x="261938" y="4406900"/>
          <p14:tracePt t="30414" x="249238" y="4371975"/>
          <p14:tracePt t="30423" x="238125" y="4348163"/>
          <p14:tracePt t="30431" x="238125" y="4311650"/>
          <p14:tracePt t="30439" x="225425" y="4264025"/>
          <p14:tracePt t="30448" x="225425" y="4216400"/>
          <p14:tracePt t="30448" x="225425" y="4157663"/>
          <p14:tracePt t="30458" x="225425" y="4075113"/>
          <p14:tracePt t="30464" x="261938" y="4014788"/>
          <p14:tracePt t="30473" x="285750" y="3932238"/>
          <p14:tracePt t="30481" x="331788" y="3860800"/>
          <p14:tracePt t="30489" x="379413" y="3789363"/>
          <p14:tracePt t="30498" x="569913" y="3646488"/>
          <p14:tracePt t="30506" x="688975" y="3587750"/>
          <p14:tracePt t="30515" x="819150" y="3551238"/>
          <p14:tracePt t="30522" x="949325" y="3540125"/>
          <p14:tracePt t="30531" x="1092200" y="3540125"/>
          <p14:tracePt t="30539" x="1235075" y="3540125"/>
          <p14:tracePt t="30540" x="1377950" y="3563938"/>
          <p14:tracePt t="30548" x="1473200" y="3587750"/>
          <p14:tracePt t="30556" x="1579563" y="3635375"/>
          <p14:tracePt t="30564" x="1651000" y="3659188"/>
          <p14:tracePt t="30573" x="1709738" y="3717925"/>
          <p14:tracePt t="30581" x="1757363" y="3765550"/>
          <p14:tracePt t="30589" x="1804988" y="3884613"/>
          <p14:tracePt t="30597" x="1839913" y="3956050"/>
          <p14:tracePt t="30606" x="1839913" y="4014788"/>
          <p14:tracePt t="30614" x="1828800" y="4121150"/>
          <p14:tracePt t="30622" x="1804988" y="4240213"/>
          <p14:tracePt t="30631" x="1757363" y="4348163"/>
          <p14:tracePt t="30631" x="1698625" y="4454525"/>
          <p14:tracePt t="30639" x="1627188" y="4525963"/>
          <p14:tracePt t="30647" x="1555750" y="4573588"/>
          <p14:tracePt t="30656" x="1497013" y="4608513"/>
          <p14:tracePt t="30664" x="1436688" y="4621213"/>
          <p14:tracePt t="30672" x="1401763" y="4621213"/>
          <p14:tracePt t="30681" x="1330325" y="4621213"/>
          <p14:tracePt t="30689" x="1306513" y="4621213"/>
          <p14:tracePt t="30697" x="1282700" y="4608513"/>
          <p14:tracePt t="30705" x="1246188" y="4597400"/>
          <p14:tracePt t="30714" x="1211263" y="4584700"/>
          <p14:tracePt t="30722" x="1163638" y="4573588"/>
          <p14:tracePt t="30723" x="1128713" y="4560888"/>
          <p14:tracePt t="30730" x="1081088" y="4537075"/>
          <p14:tracePt t="30739" x="1020763" y="4525963"/>
          <p14:tracePt t="30747" x="973138" y="4489450"/>
          <p14:tracePt t="30755" x="903288" y="4465638"/>
          <p14:tracePt t="30764" x="831850" y="4419600"/>
          <p14:tracePt t="30764" x="784225" y="4383088"/>
          <p14:tracePt t="30772" x="747713" y="4335463"/>
          <p14:tracePt t="30780" x="700088" y="4276725"/>
          <p14:tracePt t="30789" x="676275" y="4229100"/>
          <p14:tracePt t="30797" x="665163" y="4168775"/>
          <p14:tracePt t="30805" x="652463" y="4133850"/>
          <p14:tracePt t="30814" x="665163" y="4062413"/>
          <p14:tracePt t="30822" x="688975" y="4027488"/>
          <p14:tracePt t="30830" x="723900" y="3990975"/>
          <p14:tracePt t="30839" x="771525" y="3956050"/>
          <p14:tracePt t="30847" x="831850" y="3908425"/>
          <p14:tracePt t="30856" x="996950" y="3836988"/>
          <p14:tracePt t="30864" x="1104900" y="3824288"/>
          <p14:tracePt t="30872" x="1163638" y="3813175"/>
          <p14:tracePt t="30880" x="1246188" y="3813175"/>
          <p14:tracePt t="30889" x="1293813" y="3813175"/>
          <p14:tracePt t="30897" x="1330325" y="3813175"/>
          <p14:tracePt t="30905" x="1377950" y="3860800"/>
          <p14:tracePt t="30913" x="1401763" y="3884613"/>
          <p14:tracePt t="30922" x="1412875" y="3919538"/>
          <p14:tracePt t="30930" x="1425575" y="3967163"/>
          <p14:tracePt t="30939" x="1436688" y="4027488"/>
          <p14:tracePt t="30947" x="1436688" y="4133850"/>
          <p14:tracePt t="30947" x="1389063" y="4276725"/>
          <p14:tracePt t="30955" x="1306513" y="4465638"/>
          <p14:tracePt t="30963" x="1211263" y="4668838"/>
          <p14:tracePt t="30972" x="1081088" y="4870450"/>
          <p14:tracePt t="30980" x="973138" y="5024438"/>
          <p14:tracePt t="30988" x="879475" y="5119688"/>
          <p14:tracePt t="31081" x="331788" y="5108575"/>
          <p14:tracePt t="31088" x="307975" y="5060950"/>
          <p14:tracePt t="31095" x="285750" y="4989513"/>
          <p14:tracePt t="31102" x="285750" y="4941888"/>
          <p14:tracePt t="31109" x="285750" y="4881563"/>
          <p14:tracePt t="31116" x="285750" y="4799013"/>
          <p14:tracePt t="31123" x="285750" y="4703763"/>
          <p14:tracePt t="31130" x="331788" y="4597400"/>
          <p14:tracePt t="31138" x="392113" y="4465638"/>
          <p14:tracePt t="31146" x="487363" y="4324350"/>
          <p14:tracePt t="31155" x="606425" y="4168775"/>
          <p14:tracePt t="31163" x="747713" y="4038600"/>
          <p14:tracePt t="31172" x="1211263" y="3776663"/>
          <p14:tracePt t="31180" x="1425575" y="3683000"/>
          <p14:tracePt t="31188" x="1614488" y="3635375"/>
          <p14:tracePt t="31196" x="1757363" y="3598863"/>
          <p14:tracePt t="31205" x="1876425" y="3587750"/>
          <p14:tracePt t="31213" x="1971675" y="3575050"/>
          <p14:tracePt t="31214" x="2030413" y="3575050"/>
          <p14:tracePt t="31221" x="2078038" y="3575050"/>
          <p14:tracePt t="31230" x="2114550" y="3575050"/>
          <p14:tracePt t="31238" x="2136775" y="3587750"/>
          <p14:tracePt t="31246" x="2149475" y="3587750"/>
          <p14:tracePt t="31254" x="2160588" y="3587750"/>
          <p14:tracePt t="31264" x="2184400" y="3611563"/>
          <p14:tracePt t="31277" x="2184400" y="36226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124691" y="296657"/>
            <a:ext cx="2369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14- For reservations involving children, what is the most common room type, and what is the average price for that room type?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1B18D-5B2B-D557-BDB6-134636E74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173" b="6502"/>
          <a:stretch/>
        </p:blipFill>
        <p:spPr>
          <a:xfrm>
            <a:off x="3313577" y="112606"/>
            <a:ext cx="5105310" cy="49182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2A4771-9F40-E5E0-DB13-850CB7233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28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9"/>
    </mc:Choice>
    <mc:Fallback xmlns="">
      <p:transition spd="slow" advTm="6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2" x="2255838" y="3563938"/>
          <p14:tracePt t="1029" x="2351088" y="3455988"/>
          <p14:tracePt t="1036" x="2493963" y="3302000"/>
          <p14:tracePt t="1043" x="2624138" y="3159125"/>
          <p14:tracePt t="1050" x="2719388" y="3005138"/>
          <p14:tracePt t="1057" x="2838450" y="2886075"/>
          <p14:tracePt t="1064" x="2933700" y="2732088"/>
          <p14:tracePt t="1071" x="3028950" y="2565400"/>
          <p14:tracePt t="1078" x="3122613" y="2422525"/>
          <p14:tracePt t="1085" x="3230563" y="2292350"/>
          <p14:tracePt t="1093" x="3325813" y="2125663"/>
          <p14:tracePt t="1101" x="3443288" y="1960563"/>
          <p14:tracePt t="1109" x="3538538" y="1793875"/>
          <p14:tracePt t="1117" x="3657600" y="1627188"/>
          <p14:tracePt t="1126" x="3776663" y="1460500"/>
          <p14:tracePt t="1127" x="3895725" y="1306513"/>
          <p14:tracePt t="1134" x="3989388" y="1163638"/>
          <p14:tracePt t="1143" x="4108450" y="998538"/>
          <p14:tracePt t="1151" x="4227513" y="831850"/>
          <p14:tracePt t="1159" x="4322763" y="677863"/>
          <p14:tracePt t="1167" x="4429125" y="558800"/>
          <p14:tracePt t="1176" x="4606925" y="320675"/>
          <p14:tracePt t="1184" x="4678363" y="225425"/>
          <p14:tracePt t="1192" x="4738688" y="130175"/>
          <p14:tracePt t="1201" x="4821238" y="47625"/>
          <p14:tracePt t="3298" x="2801938" y="58738"/>
          <p14:tracePt t="3305" x="2743200" y="225425"/>
          <p14:tracePt t="3312" x="2660650" y="392113"/>
          <p14:tracePt t="3319" x="2576513" y="534988"/>
          <p14:tracePt t="3326" x="2505075" y="665163"/>
          <p14:tracePt t="3333" x="2435225" y="771525"/>
          <p14:tracePt t="3340" x="2387600" y="855663"/>
          <p14:tracePt t="3347" x="2327275" y="927100"/>
          <p14:tracePt t="3355" x="2292350" y="998538"/>
          <p14:tracePt t="3364" x="2255838" y="1033463"/>
          <p14:tracePt t="3372" x="2232025" y="1068388"/>
          <p14:tracePt t="3380" x="2197100" y="1081088"/>
          <p14:tracePt t="3388" x="2184400" y="1104900"/>
          <p14:tracePt t="3389" x="2149475" y="1116013"/>
          <p14:tracePt t="3397" x="2125663" y="1139825"/>
          <p14:tracePt t="3405" x="2101850" y="1152525"/>
          <p14:tracePt t="3413" x="2090738" y="1163638"/>
          <p14:tracePt t="3422" x="2066925" y="1176338"/>
          <p14:tracePt t="3430" x="2030413" y="1176338"/>
          <p14:tracePt t="3439" x="1982788" y="1187450"/>
          <p14:tracePt t="3447" x="1958975" y="1187450"/>
          <p14:tracePt t="3455" x="1924050" y="1200150"/>
          <p14:tracePt t="3463" x="1900238" y="1200150"/>
          <p14:tracePt t="3472" x="1863725" y="1200150"/>
          <p14:tracePt t="3480" x="1828800" y="1200150"/>
          <p14:tracePt t="3489" x="1746250" y="1187450"/>
          <p14:tracePt t="3497" x="1698625" y="1176338"/>
          <p14:tracePt t="3505" x="1651000" y="1163638"/>
          <p14:tracePt t="3514" x="1614488" y="1163638"/>
          <p14:tracePt t="3522" x="1566863" y="1139825"/>
          <p14:tracePt t="3523" x="1543050" y="1128713"/>
          <p14:tracePt t="3530" x="1508125" y="1116013"/>
          <p14:tracePt t="3538" x="1484313" y="1104900"/>
          <p14:tracePt t="3547" x="1460500" y="1081088"/>
          <p14:tracePt t="3555" x="1436688" y="1068388"/>
          <p14:tracePt t="3563" x="1412875" y="1057275"/>
          <p14:tracePt t="3571" x="1389063" y="1044575"/>
          <p14:tracePt t="3572" x="1365250" y="1033463"/>
          <p14:tracePt t="3580" x="1365250" y="1022350"/>
          <p14:tracePt t="3588" x="1341438" y="998538"/>
          <p14:tracePt t="3597" x="1330325" y="998538"/>
          <p14:tracePt t="3605" x="1330325" y="974725"/>
          <p14:tracePt t="3613" x="1330325" y="962025"/>
          <p14:tracePt t="3622" x="1306513" y="927100"/>
          <p14:tracePt t="3630" x="1306513" y="914400"/>
          <p14:tracePt t="3638" x="1293813" y="903288"/>
          <p14:tracePt t="3647" x="1293813" y="879475"/>
          <p14:tracePt t="3657" x="1293813" y="855663"/>
          <p14:tracePt t="3664" x="1293813" y="842963"/>
          <p14:tracePt t="3678" x="1293813" y="831850"/>
          <p14:tracePt t="3685" x="1293813" y="808038"/>
          <p14:tracePt t="3699" x="1293813" y="795338"/>
          <p14:tracePt t="3706" x="1306513" y="784225"/>
          <p14:tracePt t="3720" x="1306513" y="771525"/>
          <p14:tracePt t="3727" x="1306513" y="760413"/>
          <p14:tracePt t="3734" x="1306513" y="747713"/>
          <p14:tracePt t="3741" x="1317625" y="747713"/>
          <p14:tracePt t="3748" x="1317625" y="736600"/>
          <p14:tracePt t="3755" x="1330325" y="736600"/>
          <p14:tracePt t="3763" x="1330325" y="723900"/>
          <p14:tracePt t="3776" x="1341438" y="712788"/>
          <p14:tracePt t="3790" x="1341438" y="700088"/>
          <p14:tracePt t="3868" x="1330325" y="700088"/>
          <p14:tracePt t="3874" x="1317625" y="712788"/>
          <p14:tracePt t="3895" x="1306513" y="712788"/>
          <p14:tracePt t="3902" x="1293813" y="712788"/>
          <p14:tracePt t="3910" x="1293813" y="723900"/>
          <p14:tracePt t="3916" x="1282700" y="723900"/>
          <p14:tracePt t="3923" x="1270000" y="736600"/>
          <p14:tracePt t="3930" x="1258888" y="747713"/>
          <p14:tracePt t="3938" x="1246188" y="747713"/>
          <p14:tracePt t="3946" x="1235075" y="747713"/>
          <p14:tracePt t="3955" x="1222375" y="760413"/>
          <p14:tracePt t="3962" x="1211263" y="771525"/>
          <p14:tracePt t="3971" x="1200150" y="771525"/>
          <p14:tracePt t="3979" x="1176338" y="771525"/>
          <p14:tracePt t="3987" x="1163638" y="771525"/>
          <p14:tracePt t="3996" x="1163638" y="784225"/>
          <p14:tracePt t="4004" x="1152525" y="784225"/>
          <p14:tracePt t="4012" x="1152525" y="795338"/>
          <p14:tracePt t="4021" x="1139825" y="795338"/>
          <p14:tracePt t="4021" x="1128713" y="795338"/>
          <p14:tracePt t="4050" x="1116013" y="795338"/>
          <p14:tracePt t="4057" x="1116013" y="784225"/>
          <p14:tracePt t="4092" x="1116013" y="771525"/>
          <p14:tracePt t="4106" x="1116013" y="760413"/>
          <p14:tracePt t="4120" x="1116013" y="747713"/>
          <p14:tracePt t="4127" x="1116013" y="736600"/>
          <p14:tracePt t="4141" x="1116013" y="723900"/>
          <p14:tracePt t="4155" x="1116013" y="712788"/>
          <p14:tracePt t="4162" x="1116013" y="700088"/>
          <p14:tracePt t="4183" x="1116013" y="688975"/>
          <p14:tracePt t="4190" x="1116013" y="677863"/>
          <p14:tracePt t="4204" x="1116013" y="665163"/>
          <p14:tracePt t="4345" x="1128713" y="665163"/>
          <p14:tracePt t="4373" x="1139825" y="665163"/>
          <p14:tracePt t="4380" x="1139825" y="677863"/>
          <p14:tracePt t="4394" x="1139825" y="688975"/>
          <p14:tracePt t="4429" x="1139825" y="700088"/>
          <p14:tracePt t="4443" x="1139825" y="712788"/>
          <p14:tracePt t="4577" x="1139825" y="723900"/>
          <p14:tracePt t="4661" x="1152525" y="723900"/>
          <p14:tracePt t="4689" x="1163638" y="723900"/>
          <p14:tracePt t="4710" x="1176338" y="723900"/>
          <p14:tracePt t="4815" x="1187450" y="723900"/>
          <p14:tracePt t="4843" x="1200150" y="723900"/>
          <p14:tracePt t="4850" x="1200150" y="736600"/>
          <p14:tracePt t="4865" x="1211263" y="736600"/>
          <p14:tracePt t="4871" x="1211263" y="747713"/>
          <p14:tracePt t="4921" x="1211263" y="760413"/>
          <p14:tracePt t="4970" x="1222375" y="760413"/>
          <p14:tracePt t="4984" x="1235075" y="760413"/>
          <p14:tracePt t="5026" x="1246188" y="760413"/>
          <p14:tracePt t="5068" x="1258888" y="760413"/>
          <p14:tracePt t="5075" x="1258888" y="747713"/>
          <p14:tracePt t="5089" x="1258888" y="736600"/>
          <p14:tracePt t="5110" x="1258888" y="723900"/>
          <p14:tracePt t="5117" x="1270000" y="723900"/>
          <p14:tracePt t="5131" x="1282700" y="723900"/>
          <p14:tracePt t="5145" x="1282700" y="712788"/>
          <p14:tracePt t="5152" x="1293813" y="712788"/>
          <p14:tracePt t="5159" x="1293813" y="700088"/>
          <p14:tracePt t="5180" x="1306513" y="700088"/>
          <p14:tracePt t="5194" x="1306513" y="688975"/>
          <p14:tracePt t="5201" x="1317625" y="688975"/>
          <p14:tracePt t="5208" x="1317625" y="677863"/>
          <p14:tracePt t="5223" x="1317625" y="665163"/>
          <p14:tracePt t="5229" x="1330325" y="665163"/>
          <p14:tracePt t="5243" x="1341438" y="665163"/>
          <p14:tracePt t="5258" x="1354138" y="665163"/>
          <p14:tracePt t="5264" x="1354138" y="654050"/>
          <p14:tracePt t="5286" x="1354138" y="641350"/>
          <p14:tracePt t="5321" x="1354138" y="630238"/>
          <p14:tracePt t="5335" x="1354138" y="617538"/>
          <p14:tracePt t="5356" x="1354138" y="606425"/>
          <p14:tracePt t="5461" x="1354138" y="617538"/>
          <p14:tracePt t="5475" x="1365250" y="630238"/>
          <p14:tracePt t="5485" x="1377950" y="630238"/>
          <p14:tracePt t="5503" x="1389063" y="630238"/>
          <p14:tracePt t="5510" x="1401763" y="641350"/>
          <p14:tracePt t="5517" x="1412875" y="654050"/>
          <p14:tracePt t="5531" x="1425575" y="654050"/>
          <p14:tracePt t="5545" x="1436688" y="654050"/>
          <p14:tracePt t="5552" x="1436688" y="665163"/>
          <p14:tracePt t="5560" x="1449388" y="665163"/>
          <p14:tracePt t="5566" x="1460500" y="677863"/>
          <p14:tracePt t="5573" x="1473200" y="677863"/>
          <p14:tracePt t="5580" x="1473200" y="688975"/>
          <p14:tracePt t="5609" x="1484313" y="688975"/>
          <p14:tracePt t="5623" x="1497013" y="688975"/>
          <p14:tracePt t="5658" x="1508125" y="688975"/>
          <p14:tracePt t="5679" x="1520825" y="688975"/>
          <p14:tracePt t="5693" x="1531938" y="677863"/>
          <p14:tracePt t="5714" x="1531938" y="665163"/>
          <p14:tracePt t="5967" x="1520825" y="677863"/>
          <p14:tracePt t="5980" x="1508125" y="677863"/>
          <p14:tracePt t="5992" x="1508125" y="688975"/>
          <p14:tracePt t="6002" x="1497013" y="688975"/>
          <p14:tracePt t="6009" x="1484313" y="688975"/>
          <p14:tracePt t="6030" x="1473200" y="688975"/>
          <p14:tracePt t="6037" x="1460500" y="688975"/>
          <p14:tracePt t="6051" x="1449388" y="688975"/>
          <p14:tracePt t="6065" x="1449388" y="700088"/>
          <p14:tracePt t="6079" x="1436688" y="700088"/>
          <p14:tracePt t="6086" x="1436688" y="712788"/>
          <p14:tracePt t="6093" x="1425575" y="712788"/>
          <p14:tracePt t="6114" x="1425575" y="723900"/>
          <p14:tracePt t="6135" x="1425575" y="736600"/>
          <p14:tracePt t="6149" x="1425575" y="747713"/>
          <p14:tracePt t="6192" x="1436688" y="747713"/>
          <p14:tracePt t="6234" x="1449388" y="747713"/>
          <p14:tracePt t="6261" x="1460500" y="747713"/>
          <p14:tracePt t="6268" x="1460500" y="736600"/>
          <p14:tracePt t="6290" x="1473200" y="723900"/>
          <p14:tracePt t="6311" x="1473200" y="712788"/>
          <p14:tracePt t="6318" x="1473200" y="700088"/>
          <p14:tracePt t="6325" x="1484313" y="700088"/>
          <p14:tracePt t="6332" x="1484313" y="688975"/>
          <p14:tracePt t="6338" x="1497013" y="677863"/>
          <p14:tracePt t="6346" x="1497013" y="665163"/>
          <p14:tracePt t="6353" x="1497013" y="641350"/>
          <p14:tracePt t="6360" x="1497013" y="630238"/>
          <p14:tracePt t="6367" x="1497013" y="617538"/>
          <p14:tracePt t="6375" x="1508125" y="593725"/>
          <p14:tracePt t="6383" x="1508125" y="582613"/>
          <p14:tracePt t="6392" x="1520825" y="569913"/>
          <p14:tracePt t="6400" x="1520825" y="546100"/>
          <p14:tracePt t="6409" x="1531938" y="534988"/>
          <p14:tracePt t="6416" x="1531938" y="511175"/>
          <p14:tracePt t="6430" x="1543050" y="498475"/>
          <p14:tracePt t="6437" x="1543050" y="487363"/>
          <p14:tracePt t="6444" x="1555750" y="487363"/>
          <p14:tracePt t="6451" x="1555750" y="474663"/>
          <p14:tracePt t="6458" x="1566863" y="474663"/>
          <p14:tracePt t="6528" x="1566863" y="487363"/>
          <p14:tracePt t="6542" x="1566863" y="498475"/>
          <p14:tracePt t="6556" x="1555750" y="498475"/>
          <p14:tracePt t="6563" x="1543050" y="498475"/>
          <p14:tracePt t="6570" x="1543050" y="511175"/>
          <p14:tracePt t="6577" x="1531938" y="522288"/>
          <p14:tracePt t="6592" x="1520825" y="534988"/>
          <p14:tracePt t="6606" x="1520825" y="546100"/>
          <p14:tracePt t="6612" x="1508125" y="546100"/>
          <p14:tracePt t="6620" x="1508125" y="558800"/>
          <p14:tracePt t="6633" x="1497013" y="569913"/>
          <p14:tracePt t="6640" x="1497013" y="582613"/>
          <p14:tracePt t="6648" x="1484313" y="582613"/>
          <p14:tracePt t="6655" x="1484313" y="593725"/>
          <p14:tracePt t="6669" x="1484313" y="606425"/>
          <p14:tracePt t="6676" x="1473200" y="617538"/>
          <p14:tracePt t="6690" x="1460500" y="617538"/>
          <p14:tracePt t="6704" x="1460500" y="630238"/>
          <p14:tracePt t="6718" x="1460500" y="641350"/>
          <p14:tracePt t="6725" x="1449388" y="641350"/>
          <p14:tracePt t="6739" x="1436688" y="641350"/>
          <p14:tracePt t="6810" x="1436688" y="630238"/>
          <p14:tracePt t="6839" x="1436688" y="617538"/>
          <p14:tracePt t="6845" x="1436688" y="606425"/>
          <p14:tracePt t="6859" x="1436688" y="593725"/>
          <p14:tracePt t="6866" x="1449388" y="593725"/>
          <p14:tracePt t="6873" x="1460500" y="582613"/>
          <p14:tracePt t="6880" x="1473200" y="582613"/>
          <p14:tracePt t="6887" x="1497013" y="569913"/>
          <p14:tracePt t="6894" x="1531938" y="558800"/>
          <p14:tracePt t="6901" x="1566863" y="546100"/>
          <p14:tracePt t="6908" x="1614488" y="534988"/>
          <p14:tracePt t="6916" x="1651000" y="534988"/>
          <p14:tracePt t="6924" x="1722438" y="522288"/>
          <p14:tracePt t="6932" x="1793875" y="522288"/>
          <p14:tracePt t="6941" x="1863725" y="522288"/>
          <p14:tracePt t="6949" x="1924050" y="522288"/>
          <p14:tracePt t="6958" x="2043113" y="522288"/>
          <p14:tracePt t="6965" x="2090738" y="522288"/>
          <p14:tracePt t="6974" x="2136775" y="522288"/>
          <p14:tracePt t="6982" x="2173288" y="522288"/>
          <p14:tracePt t="6990" x="2220913" y="522288"/>
          <p14:tracePt t="6999" x="2255838" y="522288"/>
          <p14:tracePt t="7000" x="2268538" y="522288"/>
          <p14:tracePt t="7007" x="2292350" y="522288"/>
          <p14:tracePt t="7015" x="2303463" y="522288"/>
          <p14:tracePt t="7024" x="2327275" y="522288"/>
          <p14:tracePt t="7032" x="2339975" y="522288"/>
          <p14:tracePt t="7040" x="2351088" y="522288"/>
          <p14:tracePt t="7056" x="2363788" y="522288"/>
          <p14:tracePt t="7070" x="2374900" y="522288"/>
          <p14:tracePt t="7147" x="2363788" y="522288"/>
          <p14:tracePt t="7182" x="2351088" y="522288"/>
          <p14:tracePt t="7224" x="2339975" y="522288"/>
          <p14:tracePt t="7576" x="2339975" y="534988"/>
          <p14:tracePt t="7611" x="2351088" y="534988"/>
          <p14:tracePt t="7617" x="2351088" y="546100"/>
          <p14:tracePt t="7766" x="2339975" y="546100"/>
          <p14:tracePt t="7779" x="2327275" y="546100"/>
          <p14:tracePt t="7814" x="2316163" y="546100"/>
          <p14:tracePt t="7828" x="2303463" y="546100"/>
          <p14:tracePt t="7863" x="2292350" y="546100"/>
          <p14:tracePt t="7877" x="2279650" y="546100"/>
          <p14:tracePt t="7899" x="2268538" y="558800"/>
          <p14:tracePt t="7912" x="2268538" y="569913"/>
          <p14:tracePt t="7926" x="2255838" y="582613"/>
          <p14:tracePt t="7955" x="2255838" y="593725"/>
          <p14:tracePt t="7961" x="2255838" y="606425"/>
          <p14:tracePt t="7983" x="2255838" y="617538"/>
          <p14:tracePt t="7989" x="2255838" y="630238"/>
          <p14:tracePt t="7997" x="2255838" y="641350"/>
          <p14:tracePt t="8011" x="2244725" y="641350"/>
          <p14:tracePt t="8018" x="2244725" y="654050"/>
          <p14:tracePt t="8025" x="2244725" y="665163"/>
          <p14:tracePt t="8039" x="2232025" y="677863"/>
          <p14:tracePt t="8046" x="2232025" y="688975"/>
          <p14:tracePt t="8053" x="2232025" y="700088"/>
          <p14:tracePt t="8060" x="2220913" y="700088"/>
          <p14:tracePt t="8067" x="2220913" y="712788"/>
          <p14:tracePt t="8074" x="2208213" y="723900"/>
          <p14:tracePt t="8081" x="2208213" y="736600"/>
          <p14:tracePt t="8088" x="2208213" y="747713"/>
          <p14:tracePt t="8097" x="2197100" y="760413"/>
          <p14:tracePt t="8109" x="2184400" y="784225"/>
          <p14:tracePt t="8116" x="2184400" y="795338"/>
          <p14:tracePt t="8130" x="2173288" y="795338"/>
          <p14:tracePt t="8137" x="2173288" y="808038"/>
          <p14:tracePt t="8144" x="2160588" y="808038"/>
          <p14:tracePt t="8151" x="2160588" y="819150"/>
          <p14:tracePt t="8165" x="2149475" y="819150"/>
          <p14:tracePt t="8193" x="2136775" y="819150"/>
          <p14:tracePt t="8214" x="2125663" y="819150"/>
          <p14:tracePt t="8228" x="2125663" y="808038"/>
          <p14:tracePt t="8235" x="2114550" y="808038"/>
          <p14:tracePt t="8249" x="2114550" y="795338"/>
          <p14:tracePt t="8256" x="2101850" y="784225"/>
          <p14:tracePt t="8263" x="2101850" y="771525"/>
          <p14:tracePt t="8270" x="2090738" y="771525"/>
          <p14:tracePt t="8284" x="2090738" y="760413"/>
          <p14:tracePt t="8299" x="2090738" y="747713"/>
          <p14:tracePt t="8327" x="2090738" y="736600"/>
          <p14:tracePt t="8348" x="2090738" y="723900"/>
          <p14:tracePt t="8362" x="2090738" y="712788"/>
          <p14:tracePt t="8425" x="2090738" y="700088"/>
          <p14:tracePt t="8679" x="2078038" y="700088"/>
          <p14:tracePt t="8685" x="2066925" y="700088"/>
          <p14:tracePt t="8704" x="2054225" y="700088"/>
          <p14:tracePt t="8712" x="2043113" y="712788"/>
          <p14:tracePt t="8721" x="2030413" y="712788"/>
          <p14:tracePt t="8729" x="2030413" y="723900"/>
          <p14:tracePt t="8738" x="2019300" y="723900"/>
          <p14:tracePt t="8746" x="2019300" y="736600"/>
          <p14:tracePt t="8755" x="2006600" y="736600"/>
          <p14:tracePt t="8777" x="2006600" y="747713"/>
          <p14:tracePt t="8791" x="1995488" y="760413"/>
          <p14:tracePt t="8805" x="1982788" y="760413"/>
          <p14:tracePt t="8826" x="1982788" y="771525"/>
          <p14:tracePt t="8861" x="1982788" y="784225"/>
          <p14:tracePt t="8868" x="1995488" y="784225"/>
          <p14:tracePt t="8896" x="1995488" y="795338"/>
          <p14:tracePt t="8903" x="2006600" y="795338"/>
          <p14:tracePt t="8924" x="2006600" y="808038"/>
          <p14:tracePt t="8938" x="2019300" y="808038"/>
          <p14:tracePt t="8946" x="2019300" y="819150"/>
          <p14:tracePt t="8967" x="2019300" y="831850"/>
          <p14:tracePt t="8973" x="2019300" y="842963"/>
          <p14:tracePt t="8980" x="2019300" y="855663"/>
          <p14:tracePt t="8994" x="2019300" y="879475"/>
          <p14:tracePt t="9008" x="2019300" y="890588"/>
          <p14:tracePt t="9016" x="2030413" y="903288"/>
          <p14:tracePt t="9022" x="2030413" y="914400"/>
          <p14:tracePt t="9029" x="2030413" y="927100"/>
          <p14:tracePt t="9037" x="2030413" y="938213"/>
          <p14:tracePt t="9044" x="2030413" y="950913"/>
          <p14:tracePt t="9050" x="2043113" y="950913"/>
          <p14:tracePt t="9058" x="2043113" y="962025"/>
          <p14:tracePt t="9065" x="2054225" y="974725"/>
          <p14:tracePt t="9079" x="2054225" y="985838"/>
          <p14:tracePt t="9086" x="2054225" y="998538"/>
          <p14:tracePt t="9093" x="2054225" y="1009650"/>
          <p14:tracePt t="9100" x="2066925" y="1009650"/>
          <p14:tracePt t="9114" x="2078038" y="1022350"/>
          <p14:tracePt t="9121" x="2078038" y="1033463"/>
          <p14:tracePt t="9143" x="2078038" y="1044575"/>
          <p14:tracePt t="9150" x="2090738" y="1044575"/>
          <p14:tracePt t="9157" x="2101850" y="1057275"/>
          <p14:tracePt t="9164" x="2114550" y="1068388"/>
          <p14:tracePt t="9185" x="2125663" y="1081088"/>
          <p14:tracePt t="9192" x="2136775" y="1092200"/>
          <p14:tracePt t="9206" x="2149475" y="1092200"/>
          <p14:tracePt t="9213" x="2160588" y="1104900"/>
          <p14:tracePt t="9220" x="2173288" y="1116013"/>
          <p14:tracePt t="9227" x="2173288" y="1128713"/>
          <p14:tracePt t="9234" x="2197100" y="1128713"/>
          <p14:tracePt t="9241" x="2197100" y="1139825"/>
          <p14:tracePt t="9248" x="2208213" y="1152525"/>
          <p14:tracePt t="9255" x="2232025" y="1163638"/>
          <p14:tracePt t="9270" x="2244725" y="1187450"/>
          <p14:tracePt t="9276" x="2244725" y="1200150"/>
          <p14:tracePt t="9283" x="2255838" y="1200150"/>
          <p14:tracePt t="9290" x="2268538" y="1200150"/>
          <p14:tracePt t="9297" x="2268538" y="1211263"/>
          <p14:tracePt t="9304" x="2268538" y="1223963"/>
          <p14:tracePt t="9312" x="2268538" y="1235075"/>
          <p14:tracePt t="9320" x="2279650" y="1247775"/>
          <p14:tracePt t="9328" x="2279650" y="1258888"/>
          <p14:tracePt t="9339" x="2279650" y="1282700"/>
          <p14:tracePt t="9346" x="2279650" y="1306513"/>
          <p14:tracePt t="9353" x="2279650" y="1319213"/>
          <p14:tracePt t="9361" x="2279650" y="1330325"/>
          <p14:tracePt t="9370" x="2268538" y="1343025"/>
          <p14:tracePt t="9378" x="2255838" y="1366838"/>
          <p14:tracePt t="9386" x="2244725" y="1377950"/>
          <p14:tracePt t="9395" x="2232025" y="1389063"/>
          <p14:tracePt t="9395" x="2208213" y="1389063"/>
          <p14:tracePt t="9403" x="2184400" y="1401763"/>
          <p14:tracePt t="9411" x="2173288" y="1401763"/>
          <p14:tracePt t="9419" x="2149475" y="1412875"/>
          <p14:tracePt t="9428" x="2125663" y="1412875"/>
          <p14:tracePt t="9436" x="2114550" y="1425575"/>
          <p14:tracePt t="9445" x="2078038" y="1436688"/>
          <p14:tracePt t="9453" x="2066925" y="1449388"/>
          <p14:tracePt t="9461" x="2043113" y="1460500"/>
          <p14:tracePt t="9469" x="2019300" y="1460500"/>
          <p14:tracePt t="9478" x="2006600" y="1460500"/>
          <p14:tracePt t="9486" x="1982788" y="1473200"/>
          <p14:tracePt t="9487" x="1958975" y="1484313"/>
          <p14:tracePt t="9494" x="1924050" y="1497013"/>
          <p14:tracePt t="9503" x="1911350" y="1508125"/>
          <p14:tracePt t="9511" x="1887538" y="1520825"/>
          <p14:tracePt t="9519" x="1863725" y="1531938"/>
          <p14:tracePt t="9527" x="1828800" y="1544638"/>
          <p14:tracePt t="9536" x="1781175" y="1579563"/>
          <p14:tracePt t="9544" x="1746250" y="1603375"/>
          <p14:tracePt t="9553" x="1709738" y="1616075"/>
          <p14:tracePt t="9561" x="1685925" y="1639888"/>
          <p14:tracePt t="9569" x="1651000" y="1651000"/>
          <p14:tracePt t="9578" x="1579563" y="1674813"/>
          <p14:tracePt t="9586" x="1566863" y="1687513"/>
          <p14:tracePt t="9594" x="1531938" y="1698625"/>
          <p14:tracePt t="9602" x="1508125" y="1722438"/>
          <p14:tracePt t="9611" x="1473200" y="1722438"/>
          <p14:tracePt t="9619" x="1460500" y="1733550"/>
          <p14:tracePt t="9620" x="1436688" y="1746250"/>
          <p14:tracePt t="9628" x="1412875" y="1757363"/>
          <p14:tracePt t="9636" x="1401763" y="1757363"/>
          <p14:tracePt t="9645" x="1389063" y="1770063"/>
          <p14:tracePt t="9653" x="1377950" y="1781175"/>
          <p14:tracePt t="9661" x="1365250" y="1781175"/>
          <p14:tracePt t="9669" x="1341438" y="1793875"/>
          <p14:tracePt t="9677" x="1341438" y="1804988"/>
          <p14:tracePt t="9686" x="1330325" y="1817688"/>
          <p14:tracePt t="9747" x="1354138" y="1817688"/>
          <p14:tracePt t="9761" x="1377950" y="1817688"/>
          <p14:tracePt t="9768" x="1401763" y="1804988"/>
          <p14:tracePt t="9775" x="1425575" y="1793875"/>
          <p14:tracePt t="9782" x="1460500" y="1781175"/>
          <p14:tracePt t="9789" x="1497013" y="1757363"/>
          <p14:tracePt t="9796" x="1531938" y="1757363"/>
          <p14:tracePt t="9803" x="1579563" y="1746250"/>
          <p14:tracePt t="9810" x="1627188" y="1722438"/>
          <p14:tracePt t="9819" x="1651000" y="1711325"/>
          <p14:tracePt t="9827" x="1685925" y="1698625"/>
          <p14:tracePt t="9835" x="1733550" y="1687513"/>
          <p14:tracePt t="9844" x="1757363" y="1674813"/>
          <p14:tracePt t="9845" x="1770063" y="1663700"/>
          <p14:tracePt t="9852" x="1793875" y="1651000"/>
          <p14:tracePt t="9860" x="1817688" y="1651000"/>
          <p14:tracePt t="9869" x="1817688" y="1639888"/>
          <p14:tracePt t="9877" x="1828800" y="1639888"/>
          <p14:tracePt t="9885" x="1839913" y="1639888"/>
          <p14:tracePt t="9894" x="1863725" y="1639888"/>
          <p14:tracePt t="9902" x="1876425" y="1639888"/>
          <p14:tracePt t="9910" x="1887538" y="1639888"/>
          <p14:tracePt t="9929" x="1900238" y="1639888"/>
          <p14:tracePt t="9936" x="1911350" y="1639888"/>
          <p14:tracePt t="9950" x="1924050" y="1639888"/>
          <p14:tracePt t="9964" x="1935163" y="1639888"/>
          <p14:tracePt t="10000" x="1947863" y="1639888"/>
          <p14:tracePt t="10021" x="1947863" y="1651000"/>
          <p14:tracePt t="10041" x="1947863" y="1663700"/>
          <p14:tracePt t="10056" x="1935163" y="1663700"/>
          <p14:tracePt t="10062" x="1924050" y="1663700"/>
          <p14:tracePt t="10077" x="1911350" y="1663700"/>
          <p14:tracePt t="10084" x="1900238" y="1674813"/>
          <p14:tracePt t="10098" x="1876425" y="1687513"/>
          <p14:tracePt t="10105" x="1863725" y="1687513"/>
          <p14:tracePt t="10119" x="1839913" y="1687513"/>
          <p14:tracePt t="10126" x="1828800" y="1687513"/>
          <p14:tracePt t="10133" x="1828800" y="1698625"/>
          <p14:tracePt t="10140" x="1817688" y="1711325"/>
          <p14:tracePt t="10147" x="1793875" y="1722438"/>
          <p14:tracePt t="10161" x="1781175" y="1722438"/>
          <p14:tracePt t="10168" x="1757363" y="1733550"/>
          <p14:tracePt t="10175" x="1757363" y="1746250"/>
          <p14:tracePt t="10182" x="1722438" y="1757363"/>
          <p14:tracePt t="10189" x="1698625" y="1770063"/>
          <p14:tracePt t="10196" x="1685925" y="1770063"/>
          <p14:tracePt t="10203" x="1662113" y="1781175"/>
          <p14:tracePt t="10210" x="1638300" y="1793875"/>
          <p14:tracePt t="10218" x="1627188" y="1817688"/>
          <p14:tracePt t="10226" x="1603375" y="1828800"/>
          <p14:tracePt t="10235" x="1566863" y="1841500"/>
          <p14:tracePt t="10243" x="1543050" y="1852613"/>
          <p14:tracePt t="10252" x="1520825" y="1876425"/>
          <p14:tracePt t="10260" x="1497013" y="1889125"/>
          <p14:tracePt t="10268" x="1484313" y="1889125"/>
          <p14:tracePt t="10276" x="1473200" y="1900238"/>
          <p14:tracePt t="10285" x="1449388" y="1900238"/>
          <p14:tracePt t="10293" x="1449388" y="1912938"/>
          <p14:tracePt t="10302" x="1412875" y="1936750"/>
          <p14:tracePt t="10315" x="1401763" y="1936750"/>
          <p14:tracePt t="10322" x="1389063" y="1947863"/>
          <p14:tracePt t="10329" x="1389063" y="1960563"/>
          <p14:tracePt t="10343" x="1377950" y="1971675"/>
          <p14:tracePt t="10358" x="1365250" y="1984375"/>
          <p14:tracePt t="10379" x="1365250" y="1995488"/>
          <p14:tracePt t="10385" x="1365250" y="2008188"/>
          <p14:tracePt t="10400" x="1365250" y="2019300"/>
          <p14:tracePt t="10413" x="1365250" y="2032000"/>
          <p14:tracePt t="10420" x="1365250" y="2043113"/>
          <p14:tracePt t="10442" x="1365250" y="2055813"/>
          <p14:tracePt t="10449" x="1377950" y="2066925"/>
          <p14:tracePt t="10456" x="1377950" y="2078038"/>
          <p14:tracePt t="10470" x="1389063" y="2078038"/>
          <p14:tracePt t="10477" x="1401763" y="2078038"/>
          <p14:tracePt t="10491" x="1412875" y="2078038"/>
          <p14:tracePt t="10498" x="1436688" y="2090738"/>
          <p14:tracePt t="10505" x="1449388" y="2090738"/>
          <p14:tracePt t="10512" x="1473200" y="2101850"/>
          <p14:tracePt t="10519" x="1508125" y="2101850"/>
          <p14:tracePt t="10528" x="1520825" y="2114550"/>
          <p14:tracePt t="10534" x="1555750" y="2125663"/>
          <p14:tracePt t="10542" x="1590675" y="2138363"/>
          <p14:tracePt t="10551" x="1614488" y="2138363"/>
          <p14:tracePt t="10559" x="1638300" y="2149475"/>
          <p14:tracePt t="10568" x="1698625" y="2162175"/>
          <p14:tracePt t="10576" x="1709738" y="2173288"/>
          <p14:tracePt t="10584" x="1722438" y="2173288"/>
          <p14:tracePt t="10593" x="1746250" y="2185988"/>
          <p14:tracePt t="10601" x="1757363" y="2185988"/>
          <p14:tracePt t="10609" x="1770063" y="2185988"/>
          <p14:tracePt t="10610" x="1793875" y="2185988"/>
          <p14:tracePt t="10624" x="1804988" y="2185988"/>
          <p14:tracePt t="10631" x="1828800" y="2185988"/>
          <p14:tracePt t="10645" x="1852613" y="2185988"/>
          <p14:tracePt t="10652" x="1863725" y="2197100"/>
          <p14:tracePt t="10659" x="1876425" y="2197100"/>
          <p14:tracePt t="10666" x="1900238" y="2209800"/>
          <p14:tracePt t="10673" x="1911350" y="2209800"/>
          <p14:tracePt t="10680" x="1924050" y="2209800"/>
          <p14:tracePt t="10687" x="1947863" y="2209800"/>
          <p14:tracePt t="10694" x="1947863" y="2220913"/>
          <p14:tracePt t="10701" x="1971675" y="2220913"/>
          <p14:tracePt t="10716" x="1982788" y="2220913"/>
          <p14:tracePt t="10723" x="1995488" y="2233613"/>
          <p14:tracePt t="10730" x="2006600" y="2233613"/>
          <p14:tracePt t="10744" x="2019300" y="2233613"/>
          <p14:tracePt t="10751" x="2030413" y="2233613"/>
          <p14:tracePt t="10765" x="2043113" y="2233613"/>
          <p14:tracePt t="10779" x="2054225" y="2233613"/>
          <p14:tracePt t="10786" x="2066925" y="2233613"/>
          <p14:tracePt t="10800" x="2078038" y="2233613"/>
          <p14:tracePt t="10814" x="2090738" y="2233613"/>
          <p14:tracePt t="10849" x="2101850" y="2233613"/>
          <p14:tracePt t="10863" x="2114550" y="2233613"/>
          <p14:tracePt t="10877" x="2114550" y="2220913"/>
          <p14:tracePt t="10920" x="2114550" y="2209800"/>
          <p14:tracePt t="10941" x="2114550" y="2197100"/>
          <p14:tracePt t="10961" x="2114550" y="2185988"/>
          <p14:tracePt t="10975" x="2101850" y="2185988"/>
          <p14:tracePt t="10996" x="2101850" y="2173288"/>
          <p14:tracePt t="11003" x="2090738" y="2173288"/>
          <p14:tracePt t="11010" x="2078038" y="2162175"/>
          <p14:tracePt t="11032" x="2066925" y="2162175"/>
          <p14:tracePt t="11046" x="2054225" y="2162175"/>
          <p14:tracePt t="11067" x="2043113" y="2162175"/>
          <p14:tracePt t="11137" x="2030413" y="2162175"/>
          <p14:tracePt t="11151" x="2030413" y="2149475"/>
          <p14:tracePt t="11165" x="2019300" y="2149475"/>
          <p14:tracePt t="11179" x="2019300" y="2138363"/>
          <p14:tracePt t="11207" x="2006600" y="2138363"/>
          <p14:tracePt t="11214" x="2006600" y="2125663"/>
          <p14:tracePt t="11235" x="1995488" y="2125663"/>
          <p14:tracePt t="11263" x="1995488" y="2114550"/>
          <p14:tracePt t="11411" x="2006600" y="2114550"/>
          <p14:tracePt t="11432" x="2019300" y="2114550"/>
          <p14:tracePt t="11446" x="2030413" y="2114550"/>
          <p14:tracePt t="11453" x="2043113" y="2114550"/>
          <p14:tracePt t="11460" x="2054225" y="2114550"/>
          <p14:tracePt t="11467" x="2066925" y="2114550"/>
          <p14:tracePt t="11481" x="2090738" y="2114550"/>
          <p14:tracePt t="11488" x="2101850" y="2114550"/>
          <p14:tracePt t="11495" x="2114550" y="2114550"/>
          <p14:tracePt t="11502" x="2136775" y="2114550"/>
          <p14:tracePt t="11509" x="2149475" y="2114550"/>
          <p14:tracePt t="11516" x="2173288" y="2114550"/>
          <p14:tracePt t="11524" x="2184400" y="2114550"/>
          <p14:tracePt t="11537" x="2197100" y="2114550"/>
          <p14:tracePt t="11544" x="2220913" y="2114550"/>
          <p14:tracePt t="11558" x="2232025" y="2114550"/>
          <p14:tracePt t="11565" x="2244725" y="2114550"/>
          <p14:tracePt t="11593" x="2255838" y="2114550"/>
          <p14:tracePt t="11607" x="2268538" y="2114550"/>
          <p14:tracePt t="11692" x="2268538" y="2101850"/>
          <p14:tracePt t="11769" x="2279650" y="2101850"/>
          <p14:tracePt t="11825" x="2292350" y="2101850"/>
          <p14:tracePt t="11839" x="2303463" y="2101850"/>
          <p14:tracePt t="11930" x="2303463" y="2114550"/>
          <p14:tracePt t="11979" x="2316163" y="2114550"/>
          <p14:tracePt t="12007" x="2327275" y="2125663"/>
          <p14:tracePt t="12028" x="2327275" y="2138363"/>
          <p14:tracePt t="12078" x="2327275" y="2125663"/>
          <p14:tracePt t="12548" x="2339975" y="2125663"/>
          <p14:tracePt t="12555" x="2374900" y="2125663"/>
          <p14:tracePt t="12573" x="2505075" y="2125663"/>
          <p14:tracePt t="12581" x="2565400" y="2149475"/>
          <p14:tracePt t="12589" x="2613025" y="2173288"/>
          <p14:tracePt t="12590" x="2684463" y="2185988"/>
          <p14:tracePt t="12597" x="2719388" y="2197100"/>
          <p14:tracePt t="12605" x="2778125" y="2220913"/>
          <p14:tracePt t="12614" x="2801938" y="2233613"/>
          <p14:tracePt t="12622" x="2838450" y="2244725"/>
          <p14:tracePt t="12631" x="2873375" y="2257425"/>
          <p14:tracePt t="12639" x="2921000" y="2281238"/>
          <p14:tracePt t="12647" x="2944813" y="2292350"/>
          <p14:tracePt t="12656" x="2968625" y="2305050"/>
          <p14:tracePt t="12667" x="2981325" y="2316163"/>
          <p14:tracePt t="12674" x="2992438" y="2316163"/>
          <p14:tracePt t="12681" x="3005138" y="2328863"/>
          <p14:tracePt t="12689" x="3005138" y="2339975"/>
          <p14:tracePt t="12709" x="3005138" y="2352675"/>
          <p14:tracePt t="12723" x="3005138" y="2363788"/>
          <p14:tracePt t="12737" x="3005138" y="2376488"/>
          <p14:tracePt t="12759" x="2992438" y="2387600"/>
          <p14:tracePt t="12765" x="2992438" y="2400300"/>
          <p14:tracePt t="12772" x="2981325" y="2400300"/>
          <p14:tracePt t="12787" x="2968625" y="2411413"/>
          <p14:tracePt t="12794" x="2957513" y="2422525"/>
          <p14:tracePt t="12801" x="2957513" y="2435225"/>
          <p14:tracePt t="12814" x="2944813" y="2446338"/>
          <p14:tracePt t="12822" x="2933700" y="2459038"/>
          <p14:tracePt t="12829" x="2921000" y="2459038"/>
          <p14:tracePt t="12843" x="2909888" y="2470150"/>
          <p14:tracePt t="12850" x="2897188" y="2470150"/>
          <p14:tracePt t="12864" x="2886075" y="2482850"/>
          <p14:tracePt t="12871" x="2873375" y="2482850"/>
          <p14:tracePt t="12878" x="2862263" y="2493963"/>
          <p14:tracePt t="12892" x="2838450" y="2493963"/>
          <p14:tracePt t="12899" x="2825750" y="2493963"/>
          <p14:tracePt t="12913" x="2801938" y="2506663"/>
          <p14:tracePt t="12920" x="2790825" y="2506663"/>
          <p14:tracePt t="12927" x="2790825" y="2517775"/>
          <p14:tracePt t="12934" x="2767013" y="2517775"/>
          <p14:tracePt t="12941" x="2754313" y="2530475"/>
          <p14:tracePt t="12948" x="2732088" y="2541588"/>
          <p14:tracePt t="12955" x="2719388" y="2541588"/>
          <p14:tracePt t="12963" x="2708275" y="2541588"/>
          <p14:tracePt t="12972" x="2671763" y="2554288"/>
          <p14:tracePt t="12980" x="2647950" y="2565400"/>
          <p14:tracePt t="12988" x="2613025" y="2589213"/>
          <p14:tracePt t="12996" x="2589213" y="2601913"/>
          <p14:tracePt t="12997" x="2552700" y="2613025"/>
          <p14:tracePt t="13005" x="2517775" y="2625725"/>
          <p14:tracePt t="13013" x="2493963" y="2636838"/>
          <p14:tracePt t="13022" x="2457450" y="2649538"/>
          <p14:tracePt t="13030" x="2422525" y="2660650"/>
          <p14:tracePt t="13038" x="2374900" y="2673350"/>
          <p14:tracePt t="13039" x="2327275" y="2697163"/>
          <p14:tracePt t="13046" x="2255838" y="2708275"/>
          <p14:tracePt t="13055" x="2197100" y="2743200"/>
          <p14:tracePt t="13063" x="2125663" y="2767013"/>
          <p14:tracePt t="13071" x="2078038" y="2790825"/>
          <p14:tracePt t="13080" x="2006600" y="2814638"/>
          <p14:tracePt t="13088" x="1935163" y="2851150"/>
          <p14:tracePt t="13097" x="1876425" y="2874963"/>
          <p14:tracePt t="13105" x="1852613" y="2886075"/>
          <p14:tracePt t="13113" x="1804988" y="2909888"/>
          <p14:tracePt t="13121" x="1770063" y="2922588"/>
          <p14:tracePt t="13130" x="1733550" y="2933700"/>
          <p14:tracePt t="13130" x="1698625" y="2946400"/>
          <p14:tracePt t="13138" x="1685925" y="2970213"/>
          <p14:tracePt t="13146" x="1651000" y="2981325"/>
          <p14:tracePt t="13154" x="1627188" y="2981325"/>
          <p14:tracePt t="13163" x="1590675" y="3005138"/>
          <p14:tracePt t="13171" x="1579563" y="3005138"/>
          <p14:tracePt t="13180" x="1531938" y="3028950"/>
          <p14:tracePt t="13188" x="1520825" y="3041650"/>
          <p14:tracePt t="13196" x="1497013" y="3052763"/>
          <p14:tracePt t="13205" x="1460500" y="3065463"/>
          <p14:tracePt t="13213" x="1449388" y="3065463"/>
          <p14:tracePt t="13222" x="1401763" y="3065463"/>
          <p14:tracePt t="13229" x="1389063" y="3076575"/>
          <p14:tracePt t="13238" x="1365250" y="3076575"/>
          <p14:tracePt t="13246" x="1341438" y="3087688"/>
          <p14:tracePt t="13255" x="1330325" y="3087688"/>
          <p14:tracePt t="13263" x="1317625" y="3087688"/>
          <p14:tracePt t="13263" x="1306513" y="3087688"/>
          <p14:tracePt t="13278" x="1282700" y="3087688"/>
          <p14:tracePt t="13292" x="1270000" y="3087688"/>
          <p14:tracePt t="13306" x="1258888" y="3087688"/>
          <p14:tracePt t="13313" x="1246188" y="3087688"/>
          <p14:tracePt t="13334" x="1235075" y="3087688"/>
          <p14:tracePt t="13348" x="1222375" y="3087688"/>
          <p14:tracePt t="13355" x="1211263" y="3087688"/>
          <p14:tracePt t="13376" x="1200150" y="3087688"/>
          <p14:tracePt t="13383" x="1187450" y="3087688"/>
          <p14:tracePt t="13397" x="1176338" y="3087688"/>
          <p14:tracePt t="13404" x="1163638" y="3087688"/>
          <p14:tracePt t="13418" x="1152525" y="3087688"/>
          <p14:tracePt t="13432" x="1139825" y="3087688"/>
          <p14:tracePt t="13439" x="1128713" y="3087688"/>
          <p14:tracePt t="13453" x="1116013" y="3087688"/>
          <p14:tracePt t="13460" x="1104900" y="3087688"/>
          <p14:tracePt t="13468" x="1092200" y="3087688"/>
          <p14:tracePt t="13489" x="1081088" y="3087688"/>
          <p14:tracePt t="13496" x="1068388" y="3087688"/>
          <p14:tracePt t="13510" x="1057275" y="3087688"/>
          <p14:tracePt t="13517" x="1044575" y="3087688"/>
          <p14:tracePt t="13538" x="1033463" y="3087688"/>
          <p14:tracePt t="13685" x="1033463" y="3076575"/>
          <p14:tracePt t="13699" x="1044575" y="3076575"/>
          <p14:tracePt t="13713" x="1044575" y="3065463"/>
          <p14:tracePt t="13734" x="1057275" y="3065463"/>
          <p14:tracePt t="13861" x="1068388" y="3065463"/>
          <p14:tracePt t="14247" x="1081088" y="3065463"/>
          <p14:tracePt t="14317" x="1092200" y="3065463"/>
          <p14:tracePt t="14373" x="1104900" y="3065463"/>
          <p14:tracePt t="14401" x="1116013" y="3065463"/>
          <p14:tracePt t="14450" x="1128713" y="3076575"/>
          <p14:tracePt t="14471" x="1139825" y="3076575"/>
          <p14:tracePt t="14507" x="1152525" y="3076575"/>
          <p14:tracePt t="14520" x="1163638" y="3076575"/>
          <p14:tracePt t="14535" x="1176338" y="3076575"/>
          <p14:tracePt t="14570" x="1187450" y="3076575"/>
          <p14:tracePt t="14584" x="1200150" y="3076575"/>
          <p14:tracePt t="14605" x="1211263" y="3076575"/>
          <p14:tracePt t="14612" x="1222375" y="3076575"/>
          <p14:tracePt t="14619" x="1235075" y="3076575"/>
          <p14:tracePt t="14633" x="1246188" y="3076575"/>
          <p14:tracePt t="14640" x="1258888" y="3076575"/>
          <p14:tracePt t="14654" x="1270000" y="3076575"/>
          <p14:tracePt t="14661" x="1293813" y="3076575"/>
          <p14:tracePt t="14675" x="1306513" y="3076575"/>
          <p14:tracePt t="14682" x="1317625" y="3076575"/>
          <p14:tracePt t="14689" x="1330325" y="3076575"/>
          <p14:tracePt t="14696" x="1341438" y="3076575"/>
          <p14:tracePt t="14703" x="1354138" y="3076575"/>
          <p14:tracePt t="14717" x="1365250" y="3076575"/>
          <p14:tracePt t="14724" x="1389063" y="3076575"/>
          <p14:tracePt t="14738" x="1401763" y="3076575"/>
          <p14:tracePt t="14745" x="1412875" y="3076575"/>
          <p14:tracePt t="14752" x="1425575" y="3076575"/>
          <p14:tracePt t="14759" x="1436688" y="3076575"/>
          <p14:tracePt t="14766" x="1449388" y="3076575"/>
          <p14:tracePt t="14780" x="1473200" y="3076575"/>
          <p14:tracePt t="14787" x="1484313" y="3076575"/>
          <p14:tracePt t="14802" x="1497013" y="3076575"/>
          <p14:tracePt t="14808" x="1508125" y="3076575"/>
          <p14:tracePt t="14829" x="1520825" y="3076575"/>
          <p14:tracePt t="14836" x="1531938" y="3076575"/>
          <p14:tracePt t="14843" x="1543050" y="3076575"/>
          <p14:tracePt t="14850" x="1543050" y="3065463"/>
          <p14:tracePt t="14857" x="1555750" y="3065463"/>
          <p14:tracePt t="14871" x="1566863" y="3065463"/>
          <p14:tracePt t="14885" x="1579563" y="3065463"/>
          <p14:tracePt t="14892" x="1590675" y="3065463"/>
          <p14:tracePt t="14907" x="1603375" y="3065463"/>
          <p14:tracePt t="14956" x="1603375" y="3052763"/>
          <p14:tracePt t="14977" x="1603375" y="3041650"/>
          <p14:tracePt t="15026" x="1614488" y="3028950"/>
          <p14:tracePt t="15040" x="1627188" y="3017838"/>
          <p14:tracePt t="15054" x="1627188" y="3005138"/>
          <p14:tracePt t="15075" x="1638300" y="3005138"/>
          <p14:tracePt t="15089" x="1651000" y="2994025"/>
          <p14:tracePt t="15096" x="1662113" y="2994025"/>
          <p14:tracePt t="15103" x="1662113" y="2981325"/>
          <p14:tracePt t="15110" x="1674813" y="2981325"/>
          <p14:tracePt t="15124" x="1685925" y="2981325"/>
          <p14:tracePt t="15138" x="1698625" y="2981325"/>
          <p14:tracePt t="15145" x="1709738" y="2981325"/>
          <p14:tracePt t="15152" x="1722438" y="2981325"/>
          <p14:tracePt t="15160" x="1733550" y="2981325"/>
          <p14:tracePt t="15166" x="1746250" y="2981325"/>
          <p14:tracePt t="15180" x="1770063" y="2981325"/>
          <p14:tracePt t="15187" x="1781175" y="2981325"/>
          <p14:tracePt t="15201" x="1793875" y="2981325"/>
          <p14:tracePt t="15208" x="1804988" y="2981325"/>
          <p14:tracePt t="15215" x="1817688" y="2981325"/>
          <p14:tracePt t="15237" x="1828800" y="2981325"/>
          <p14:tracePt t="15250" x="1839913" y="2981325"/>
          <p14:tracePt t="15271" x="1839913" y="2970213"/>
          <p14:tracePt t="15412" x="1852613" y="2970213"/>
          <p14:tracePt t="15447" x="1863725" y="2970213"/>
          <p14:tracePt t="15468" x="1863725" y="2981325"/>
          <p14:tracePt t="15482" x="1863725" y="2994025"/>
          <p14:tracePt t="15517" x="1863725" y="3005138"/>
          <p14:tracePt t="15637" x="1863725" y="2994025"/>
          <p14:tracePt t="15651" x="1863725" y="2981325"/>
          <p14:tracePt t="15672" x="1863725" y="2970213"/>
          <p14:tracePt t="15679" x="1863725" y="2957513"/>
          <p14:tracePt t="15685" x="1863725" y="2946400"/>
          <p14:tracePt t="15707" x="1863725" y="2933700"/>
          <p14:tracePt t="15714" x="1863725" y="2909888"/>
          <p14:tracePt t="15721" x="1876425" y="2909888"/>
          <p14:tracePt t="15728" x="1876425" y="2898775"/>
          <p14:tracePt t="15735" x="1876425" y="2886075"/>
          <p14:tracePt t="15741" x="1887538" y="2874963"/>
          <p14:tracePt t="15750" x="1900238" y="2862263"/>
          <p14:tracePt t="15758" x="1900238" y="2851150"/>
          <p14:tracePt t="15767" x="1911350" y="2851150"/>
          <p14:tracePt t="15775" x="1935163" y="2827338"/>
          <p14:tracePt t="15784" x="1958975" y="2814638"/>
          <p14:tracePt t="15791" x="1971675" y="2790825"/>
          <p14:tracePt t="15800" x="1995488" y="2779713"/>
          <p14:tracePt t="15808" x="2006600" y="2767013"/>
          <p14:tracePt t="15817" x="2030413" y="2755900"/>
          <p14:tracePt t="15825" x="2054225" y="2732088"/>
          <p14:tracePt t="15833" x="2090738" y="2720975"/>
          <p14:tracePt t="15841" x="2114550" y="2708275"/>
          <p14:tracePt t="15850" x="2136775" y="2697163"/>
          <p14:tracePt t="15858" x="2136775" y="2673350"/>
          <p14:tracePt t="15866" x="2149475" y="2673350"/>
          <p14:tracePt t="15875" x="2173288" y="2649538"/>
          <p14:tracePt t="15883" x="2184400" y="2636838"/>
          <p14:tracePt t="15891" x="2208213" y="2625725"/>
          <p14:tracePt t="15900" x="2208213" y="2613025"/>
          <p14:tracePt t="15908" x="2220913" y="2589213"/>
          <p14:tracePt t="15917" x="2232025" y="2578100"/>
          <p14:tracePt t="15925" x="2232025" y="2565400"/>
          <p14:tracePt t="15933" x="2244725" y="2565400"/>
          <p14:tracePt t="15941" x="2244725" y="2554288"/>
          <p14:tracePt t="15950" x="2255838" y="2541588"/>
          <p14:tracePt t="15958" x="2255838" y="2530475"/>
          <p14:tracePt t="15966" x="2255838" y="2517775"/>
          <p14:tracePt t="15974" x="2255838" y="2506663"/>
          <p14:tracePt t="15983" x="2268538" y="2506663"/>
          <p14:tracePt t="15991" x="2268538" y="2482850"/>
          <p14:tracePt t="16000" x="2268538" y="2470150"/>
          <p14:tracePt t="16008" x="2279650" y="2470150"/>
          <p14:tracePt t="16008" x="2279650" y="2459038"/>
          <p14:tracePt t="16016" x="2279650" y="2435225"/>
          <p14:tracePt t="16030" x="2279650" y="2422525"/>
          <p14:tracePt t="16037" x="2279650" y="2411413"/>
          <p14:tracePt t="16044" x="2279650" y="2400300"/>
          <p14:tracePt t="16050" x="2279650" y="2376488"/>
          <p14:tracePt t="16065" x="2279650" y="2352675"/>
          <p14:tracePt t="16072" x="2279650" y="2339975"/>
          <p14:tracePt t="16079" x="2279650" y="2328863"/>
          <p14:tracePt t="16086" x="2279650" y="2305050"/>
          <p14:tracePt t="16093" x="2279650" y="2292350"/>
          <p14:tracePt t="16099" x="2279650" y="2281238"/>
          <p14:tracePt t="16108" x="2279650" y="2268538"/>
          <p14:tracePt t="16121" x="2279650" y="2257425"/>
          <p14:tracePt t="16128" x="2279650" y="2233613"/>
          <p14:tracePt t="16142" x="2279650" y="2220913"/>
          <p14:tracePt t="16149" x="2279650" y="2209800"/>
          <p14:tracePt t="16156" x="2279650" y="2197100"/>
          <p14:tracePt t="16163" x="2279650" y="2185988"/>
          <p14:tracePt t="16170" x="2279650" y="2173288"/>
          <p14:tracePt t="16177" x="2279650" y="2162175"/>
          <p14:tracePt t="16184" x="2279650" y="2149475"/>
          <p14:tracePt t="16191" x="2279650" y="2138363"/>
          <p14:tracePt t="16205" x="2279650" y="2125663"/>
          <p14:tracePt t="16212" x="2279650" y="2114550"/>
          <p14:tracePt t="16219" x="2279650" y="2101850"/>
          <p14:tracePt t="16233" x="2279650" y="2090738"/>
          <p14:tracePt t="16247" x="2279650" y="2078038"/>
          <p14:tracePt t="16254" x="2279650" y="2066925"/>
          <p14:tracePt t="16261" x="2279650" y="2055813"/>
          <p14:tracePt t="16268" x="2279650" y="2043113"/>
          <p14:tracePt t="16275" x="2292350" y="2043113"/>
          <p14:tracePt t="16283" x="2292350" y="2019300"/>
          <p14:tracePt t="16290" x="2292350" y="2008188"/>
          <p14:tracePt t="16303" x="2303463" y="1995488"/>
          <p14:tracePt t="16310" x="2303463" y="1984375"/>
          <p14:tracePt t="16317" x="2316163" y="1984375"/>
          <p14:tracePt t="16324" x="2316163" y="1971675"/>
          <p14:tracePt t="16332" x="2316163" y="1947863"/>
          <p14:tracePt t="16346" x="2327275" y="1936750"/>
          <p14:tracePt t="16353" x="2327275" y="1912938"/>
          <p14:tracePt t="16367" x="2339975" y="1900238"/>
          <p14:tracePt t="16374" x="2339975" y="1889125"/>
          <p14:tracePt t="16381" x="2351088" y="1876425"/>
          <p14:tracePt t="16388" x="2351088" y="1865313"/>
          <p14:tracePt t="16395" x="2351088" y="1852613"/>
          <p14:tracePt t="16402" x="2351088" y="1828800"/>
          <p14:tracePt t="16409" x="2351088" y="1817688"/>
          <p14:tracePt t="16415" x="2363788" y="1793875"/>
          <p14:tracePt t="16424" x="2374900" y="1770063"/>
          <p14:tracePt t="16432" x="2387600" y="1746250"/>
          <p14:tracePt t="16440" x="2398713" y="1733550"/>
          <p14:tracePt t="16449" x="2411413" y="1711325"/>
          <p14:tracePt t="16457" x="2411413" y="1687513"/>
          <p14:tracePt t="16466" x="2446338" y="1651000"/>
          <p14:tracePt t="16474" x="2457450" y="1616075"/>
          <p14:tracePt t="16482" x="2470150" y="1592263"/>
          <p14:tracePt t="16490" x="2493963" y="1568450"/>
          <p14:tracePt t="16499" x="2493963" y="1555750"/>
          <p14:tracePt t="16507" x="2505075" y="1531938"/>
          <p14:tracePt t="16508" x="2517775" y="1508125"/>
          <p14:tracePt t="16515" x="2541588" y="1484313"/>
          <p14:tracePt t="16526" x="2552700" y="1473200"/>
          <p14:tracePt t="16532" x="2565400" y="1436688"/>
          <p14:tracePt t="16540" x="2565400" y="1425575"/>
          <p14:tracePt t="16548" x="2589213" y="1412875"/>
          <p14:tracePt t="16557" x="2613025" y="1377950"/>
          <p14:tracePt t="16571" x="2624138" y="1366838"/>
          <p14:tracePt t="16578" x="2624138" y="1354138"/>
          <p14:tracePt t="16585" x="2636838" y="1343025"/>
          <p14:tracePt t="16599" x="2647950" y="1330325"/>
          <p14:tracePt t="16606" x="2660650" y="1319213"/>
          <p14:tracePt t="16620" x="2671763" y="1319213"/>
          <p14:tracePt t="16627" x="2671763" y="1306513"/>
          <p14:tracePt t="16634" x="2671763" y="1295400"/>
          <p14:tracePt t="16649" x="2671763" y="1282700"/>
          <p14:tracePt t="16655" x="2684463" y="1282700"/>
          <p14:tracePt t="16670" x="2695575" y="1271588"/>
          <p14:tracePt t="16684" x="2695575" y="1258888"/>
          <p14:tracePt t="16698" x="2695575" y="1247775"/>
          <p14:tracePt t="16704" x="2708275" y="1247775"/>
          <p14:tracePt t="16712" x="2708275" y="1235075"/>
          <p14:tracePt t="16719" x="2719388" y="1235075"/>
          <p14:tracePt t="16726" x="2732088" y="1223963"/>
          <p14:tracePt t="16732" x="2732088" y="1200150"/>
          <p14:tracePt t="16740" x="2743200" y="1200150"/>
          <p14:tracePt t="16748" x="2743200" y="1187450"/>
          <p14:tracePt t="16756" x="2754313" y="1163638"/>
          <p14:tracePt t="16765" x="2767013" y="1152525"/>
          <p14:tracePt t="16773" x="2767013" y="1139825"/>
          <p14:tracePt t="16782" x="2790825" y="1104900"/>
          <p14:tracePt t="16790" x="2801938" y="1092200"/>
          <p14:tracePt t="16798" x="2814638" y="1068388"/>
          <p14:tracePt t="16810" x="2825750" y="1057275"/>
          <p14:tracePt t="16817" x="2838450" y="1044575"/>
          <p14:tracePt t="16824" x="2838450" y="1033463"/>
          <p14:tracePt t="16838" x="2838450" y="1022350"/>
          <p14:tracePt t="16845" x="2849563" y="1009650"/>
          <p14:tracePt t="16859" x="2862263" y="1009650"/>
          <p14:tracePt t="16874" x="2873375" y="1009650"/>
          <p14:tracePt t="17470" x="2873375" y="998538"/>
          <p14:tracePt t="17477" x="2873375" y="985838"/>
          <p14:tracePt t="17484" x="2873375" y="974725"/>
          <p14:tracePt t="17491" x="2873375" y="962025"/>
          <p14:tracePt t="17498" x="2873375" y="950913"/>
          <p14:tracePt t="17512" x="2873375" y="938213"/>
          <p14:tracePt t="17519" x="2886075" y="914400"/>
          <p14:tracePt t="17533" x="2886075" y="890588"/>
          <p14:tracePt t="17540" x="2897188" y="866775"/>
          <p14:tracePt t="17554" x="2897188" y="842963"/>
          <p14:tracePt t="17561" x="2909888" y="819150"/>
          <p14:tracePt t="17568" x="2909888" y="808038"/>
          <p14:tracePt t="17575" x="2909888" y="784225"/>
          <p14:tracePt t="17582" x="2921000" y="760413"/>
          <p14:tracePt t="17589" x="2921000" y="747713"/>
          <p14:tracePt t="17597" x="2921000" y="723900"/>
          <p14:tracePt t="17605" x="2921000" y="712788"/>
          <p14:tracePt t="17614" x="2921000" y="688975"/>
          <p14:tracePt t="17621" x="2933700" y="665163"/>
          <p14:tracePt t="17630" x="2933700" y="641350"/>
          <p14:tracePt t="17638" x="2957513" y="593725"/>
          <p14:tracePt t="17647" x="2957513" y="582613"/>
          <p14:tracePt t="17655" x="2968625" y="558800"/>
          <p14:tracePt t="17664" x="2968625" y="534988"/>
          <p14:tracePt t="17672" x="2981325" y="522288"/>
          <p14:tracePt t="17680" x="2981325" y="498475"/>
          <p14:tracePt t="17689" x="2992438" y="463550"/>
          <p14:tracePt t="17696" x="2992438" y="450850"/>
          <p14:tracePt t="17705" x="2992438" y="439738"/>
          <p14:tracePt t="17713" x="2992438" y="427038"/>
          <p14:tracePt t="17722" x="3005138" y="415925"/>
          <p14:tracePt t="17730" x="3005138" y="403225"/>
          <p14:tracePt t="17738" x="3016250" y="403225"/>
          <p14:tracePt t="17752" x="3016250" y="392113"/>
          <p14:tracePt t="17766" x="3016250" y="379413"/>
          <p14:tracePt t="17780" x="3016250" y="368300"/>
          <p14:tracePt t="17815" x="3016250" y="355600"/>
          <p14:tracePt t="17822" x="3028950" y="355600"/>
          <p14:tracePt t="17829" x="3028950" y="344488"/>
          <p14:tracePt t="17843" x="3040063" y="344488"/>
          <p14:tracePt t="17850" x="3040063" y="333375"/>
          <p14:tracePt t="17857" x="3051175" y="333375"/>
          <p14:tracePt t="17866" x="3051175" y="320675"/>
          <p14:tracePt t="17873" x="3051175" y="309563"/>
          <p14:tracePt t="17886" x="3051175" y="296863"/>
          <p14:tracePt t="17894" x="3063875" y="285750"/>
          <p14:tracePt t="17907" x="3074988" y="285750"/>
          <p14:tracePt t="17913" x="3074988" y="273050"/>
          <p14:tracePt t="17920" x="3074988" y="261938"/>
          <p14:tracePt t="17927" x="3074988" y="249238"/>
          <p14:tracePt t="17941" x="3074988" y="238125"/>
          <p14:tracePt t="17949" x="3074988" y="225425"/>
          <p14:tracePt t="17970" x="3074988" y="214313"/>
          <p14:tracePt t="17976" x="3087688" y="201613"/>
          <p14:tracePt t="17990" x="3087688" y="190500"/>
          <p14:tracePt t="17998" x="3087688" y="177800"/>
          <p14:tracePt t="18011" x="3087688" y="166688"/>
          <p14:tracePt t="18018" x="3098800" y="166688"/>
          <p14:tracePt t="18025" x="3098800" y="153988"/>
          <p14:tracePt t="18032" x="3098800" y="142875"/>
          <p14:tracePt t="18047" x="3111500" y="130175"/>
          <p14:tracePt t="18054" x="3111500" y="119063"/>
          <p14:tracePt t="18061" x="3111500" y="106363"/>
          <p14:tracePt t="18081" x="3111500" y="95250"/>
          <p14:tracePt t="18088" x="3111500" y="82550"/>
          <p14:tracePt t="18103" x="3111500" y="71438"/>
          <p14:tracePt t="18110" x="3111500" y="58738"/>
          <p14:tracePt t="18124" x="3111500" y="47625"/>
          <p14:tracePt t="18601" x="3111500" y="58738"/>
          <p14:tracePt t="18615" x="3111500" y="71438"/>
          <p14:tracePt t="18629" x="3111500" y="82550"/>
          <p14:tracePt t="18643" x="3111500" y="95250"/>
          <p14:tracePt t="18657" x="3111500" y="106363"/>
          <p14:tracePt t="18664" x="3111500" y="119063"/>
          <p14:tracePt t="18671" x="3098800" y="130175"/>
          <p14:tracePt t="18685" x="3087688" y="130175"/>
          <p14:tracePt t="18692" x="3087688" y="142875"/>
          <p14:tracePt t="18699" x="3087688" y="153988"/>
          <p14:tracePt t="18713" x="3087688" y="166688"/>
          <p14:tracePt t="18720" x="3074988" y="166688"/>
          <p14:tracePt t="18727" x="3074988" y="177800"/>
          <p14:tracePt t="18734" x="3063875" y="190500"/>
          <p14:tracePt t="18749" x="3063875" y="201613"/>
          <p14:tracePt t="18756" x="3063875" y="214313"/>
          <p14:tracePt t="18770" x="3051175" y="214313"/>
          <p14:tracePt t="18777" x="3051175" y="225425"/>
          <p14:tracePt t="18784" x="3040063" y="238125"/>
          <p14:tracePt t="18798" x="3040063" y="249238"/>
          <p14:tracePt t="18804" x="3028950" y="261938"/>
          <p14:tracePt t="18812" x="3028950" y="273050"/>
          <p14:tracePt t="18833" x="3028950" y="285750"/>
          <p14:tracePt t="18840" x="3028950" y="296863"/>
          <p14:tracePt t="18854" x="3040063" y="320675"/>
          <p14:tracePt t="18861" x="3063875" y="333375"/>
          <p14:tracePt t="18868" x="3074988" y="355600"/>
          <p14:tracePt t="18875" x="3098800" y="379413"/>
          <p14:tracePt t="18882" x="3146425" y="427038"/>
          <p14:tracePt t="18889" x="3206750" y="463550"/>
          <p14:tracePt t="18896" x="3278188" y="522288"/>
          <p14:tracePt t="18903" x="3349625" y="558800"/>
          <p14:tracePt t="18911" x="3432175" y="606425"/>
          <p14:tracePt t="18919" x="3514725" y="654050"/>
          <p14:tracePt t="18928" x="3575050" y="688975"/>
          <p14:tracePt t="18936" x="3633788" y="712788"/>
          <p14:tracePt t="18944" x="3681413" y="723900"/>
          <p14:tracePt t="18945" x="3729038" y="747713"/>
          <p14:tracePt t="18953" x="3776663" y="747713"/>
          <p14:tracePt t="18961" x="3811588" y="760413"/>
          <p14:tracePt t="18969" x="3848100" y="771525"/>
          <p14:tracePt t="18978" x="3871913" y="771525"/>
          <p14:tracePt t="18986" x="3906838" y="784225"/>
          <p14:tracePt t="18987" x="3930650" y="784225"/>
          <p14:tracePt t="18994" x="3943350" y="784225"/>
          <p14:tracePt t="19003" x="3965575" y="784225"/>
          <p14:tracePt t="19011" x="3978275" y="784225"/>
          <p14:tracePt t="19019" x="4013200" y="784225"/>
          <p14:tracePt t="19027" x="4025900" y="784225"/>
          <p14:tracePt t="19036" x="4049713" y="784225"/>
          <p14:tracePt t="19044" x="4060825" y="784225"/>
          <p14:tracePt t="19052" x="4073525" y="771525"/>
          <p14:tracePt t="19061" x="4084638" y="771525"/>
          <p14:tracePt t="19071" x="4097338" y="771525"/>
          <p14:tracePt t="19086" x="4097338" y="760413"/>
          <p14:tracePt t="19092" x="4108450" y="760413"/>
          <p14:tracePt t="19149" x="4108450" y="747713"/>
          <p14:tracePt t="19184" x="4108450" y="736600"/>
          <p14:tracePt t="19220" x="4121150" y="723900"/>
          <p14:tracePt t="19240" x="4132263" y="712788"/>
          <p14:tracePt t="19247" x="4156075" y="712788"/>
          <p14:tracePt t="19254" x="4156075" y="700088"/>
          <p14:tracePt t="19261" x="4192588" y="688975"/>
          <p14:tracePt t="19268" x="4216400" y="677863"/>
          <p14:tracePt t="19275" x="4240213" y="665163"/>
          <p14:tracePt t="19282" x="4275138" y="665163"/>
          <p14:tracePt t="19289" x="4298950" y="654050"/>
          <p14:tracePt t="19296" x="4346575" y="654050"/>
          <p14:tracePt t="19303" x="4357688" y="641350"/>
          <p14:tracePt t="19310" x="4394200" y="641350"/>
          <p14:tracePt t="19319" x="4429125" y="641350"/>
          <p14:tracePt t="19327" x="4441825" y="630238"/>
          <p14:tracePt t="19335" x="4465638" y="630238"/>
          <p14:tracePt t="19344" x="4489450" y="617538"/>
          <p14:tracePt t="19352" x="4513263" y="606425"/>
          <p14:tracePt t="19360" x="4524375" y="606425"/>
          <p14:tracePt t="19380" x="4537075" y="606425"/>
          <p14:tracePt t="19401" x="4537075" y="593725"/>
          <p14:tracePt t="19423" x="4524375" y="582613"/>
          <p14:tracePt t="19429" x="4513263" y="582613"/>
          <p14:tracePt t="19436" x="4500563" y="569913"/>
          <p14:tracePt t="19443" x="4489450" y="569913"/>
          <p14:tracePt t="19450" x="4465638" y="558800"/>
          <p14:tracePt t="19457" x="4452938" y="558800"/>
          <p14:tracePt t="19464" x="4429125" y="546100"/>
          <p14:tracePt t="19471" x="4405313" y="534988"/>
          <p14:tracePt t="19478" x="4381500" y="534988"/>
          <p14:tracePt t="19486" x="4357688" y="522288"/>
          <p14:tracePt t="19493" x="4333875" y="511175"/>
          <p14:tracePt t="19501" x="4322763" y="511175"/>
          <p14:tracePt t="19510" x="4298950" y="511175"/>
          <p14:tracePt t="19518" x="4275138" y="498475"/>
          <p14:tracePt t="19526" x="4264025" y="498475"/>
          <p14:tracePt t="19535" x="4216400" y="487363"/>
          <p14:tracePt t="19543" x="4216400" y="474663"/>
          <p14:tracePt t="19551" x="4203700" y="474663"/>
          <p14:tracePt t="19560" x="4179888" y="474663"/>
          <p14:tracePt t="19568" x="4179888" y="463550"/>
          <p14:tracePt t="19577" x="4168775" y="463550"/>
          <p14:tracePt t="19591" x="4156075" y="463550"/>
          <p14:tracePt t="19605" x="4156075" y="450850"/>
          <p14:tracePt t="19626" x="4156075" y="439738"/>
          <p14:tracePt t="19633" x="4168775" y="439738"/>
          <p14:tracePt t="19654" x="4179888" y="427038"/>
          <p14:tracePt t="19661" x="4192588" y="427038"/>
          <p14:tracePt t="19675" x="4203700" y="415925"/>
          <p14:tracePt t="19682" x="4227513" y="415925"/>
          <p14:tracePt t="19689" x="4227513" y="403225"/>
          <p14:tracePt t="19696" x="4240213" y="403225"/>
          <p14:tracePt t="19703" x="4251325" y="403225"/>
          <p14:tracePt t="19717" x="4264025" y="392113"/>
          <p14:tracePt t="19731" x="4275138" y="379413"/>
          <p14:tracePt t="19738" x="4286250" y="379413"/>
          <p14:tracePt t="19766" x="4286250" y="368300"/>
          <p14:tracePt t="19780" x="4286250" y="355600"/>
          <p14:tracePt t="19816" x="4275138" y="355600"/>
          <p14:tracePt t="19830" x="4264025" y="355600"/>
          <p14:tracePt t="19836" x="4251325" y="355600"/>
          <p14:tracePt t="19858" x="4240213" y="355600"/>
          <p14:tracePt t="19936" x="4251325" y="355600"/>
          <p14:tracePt t="19943" x="4264025" y="355600"/>
          <p14:tracePt t="19957" x="4275138" y="355600"/>
          <p14:tracePt t="19964" x="4298950" y="355600"/>
          <p14:tracePt t="19971" x="4310063" y="355600"/>
          <p14:tracePt t="19978" x="4333875" y="344488"/>
          <p14:tracePt t="19985" x="4370388" y="344488"/>
          <p14:tracePt t="19992" x="4394200" y="333375"/>
          <p14:tracePt t="19999" x="4429125" y="333375"/>
          <p14:tracePt t="20006" x="4465638" y="333375"/>
          <p14:tracePt t="20013" x="4489450" y="320675"/>
          <p14:tracePt t="20020" x="4524375" y="320675"/>
          <p14:tracePt t="20027" x="4548188" y="320675"/>
          <p14:tracePt t="20034" x="4560888" y="320675"/>
          <p14:tracePt t="20042" x="4572000" y="320675"/>
          <p14:tracePt t="20051" x="4583113" y="320675"/>
          <p14:tracePt t="20059" x="4595813" y="320675"/>
          <p14:tracePt t="20069" x="4606925" y="320675"/>
          <p14:tracePt t="20118" x="4595813" y="320675"/>
          <p14:tracePt t="20126" x="4583113" y="320675"/>
          <p14:tracePt t="20132" x="4572000" y="320675"/>
          <p14:tracePt t="20146" x="4548188" y="320675"/>
          <p14:tracePt t="20153" x="4537075" y="320675"/>
          <p14:tracePt t="20168" x="4524375" y="320675"/>
          <p14:tracePt t="20175" x="4513263" y="320675"/>
          <p14:tracePt t="20188" x="4500563" y="320675"/>
          <p14:tracePt t="20203" x="4489450" y="320675"/>
          <p14:tracePt t="20245" x="4500563" y="320675"/>
          <p14:tracePt t="20266" x="4513263" y="320675"/>
          <p14:tracePt t="20280" x="4524375" y="320675"/>
          <p14:tracePt t="20287" x="4524375" y="309563"/>
          <p14:tracePt t="20294" x="4537075" y="309563"/>
          <p14:tracePt t="20301" x="4560888" y="309563"/>
          <p14:tracePt t="20315" x="4572000" y="296863"/>
          <p14:tracePt t="20322" x="4583113" y="296863"/>
          <p14:tracePt t="20329" x="4595813" y="296863"/>
          <p14:tracePt t="20343" x="4606925" y="296863"/>
          <p14:tracePt t="20357" x="4619625" y="296863"/>
          <p14:tracePt t="20392" x="4619625" y="285750"/>
          <p14:tracePt t="20413" x="4619625" y="273050"/>
          <p14:tracePt t="20420" x="4595813" y="273050"/>
          <p14:tracePt t="20427" x="4583113" y="261938"/>
          <p14:tracePt t="20434" x="4560888" y="261938"/>
          <p14:tracePt t="20441" x="4537075" y="249238"/>
          <p14:tracePt t="20448" x="4524375" y="249238"/>
          <p14:tracePt t="20455" x="4500563" y="249238"/>
          <p14:tracePt t="20462" x="4489450" y="249238"/>
          <p14:tracePt t="20469" x="4465638" y="249238"/>
          <p14:tracePt t="20476" x="4452938" y="249238"/>
          <p14:tracePt t="20483" x="4441825" y="249238"/>
          <p14:tracePt t="20491" x="4429125" y="249238"/>
          <p14:tracePt t="20500" x="4418013" y="249238"/>
          <p14:tracePt t="20511" x="4405313" y="249238"/>
          <p14:tracePt t="20519" x="4394200" y="249238"/>
          <p14:tracePt t="20561" x="4405313" y="249238"/>
          <p14:tracePt t="20582" x="4429125" y="261938"/>
          <p14:tracePt t="20589" x="4441825" y="261938"/>
          <p14:tracePt t="20596" x="4452938" y="273050"/>
          <p14:tracePt t="20603" x="4476750" y="273050"/>
          <p14:tracePt t="20610" x="4500563" y="273050"/>
          <p14:tracePt t="20617" x="4537075" y="285750"/>
          <p14:tracePt t="20624" x="4572000" y="285750"/>
          <p14:tracePt t="20633" x="4619625" y="296863"/>
          <p14:tracePt t="20641" x="4654550" y="296863"/>
          <p14:tracePt t="20649" x="4702175" y="296863"/>
          <p14:tracePt t="20658" x="4749800" y="296863"/>
          <p14:tracePt t="20666" x="4797425" y="296863"/>
          <p14:tracePt t="20667" x="4845050" y="309563"/>
          <p14:tracePt t="20674" x="4857750" y="309563"/>
          <p14:tracePt t="20683" x="4879975" y="320675"/>
          <p14:tracePt t="20691" x="4892675" y="320675"/>
          <p14:tracePt t="20699" x="4916488" y="320675"/>
          <p14:tracePt t="20708" x="4927600" y="320675"/>
          <p14:tracePt t="20723" x="4940300" y="320675"/>
          <p14:tracePt t="20751" x="4927600" y="320675"/>
          <p14:tracePt t="20758" x="4916488" y="320675"/>
          <p14:tracePt t="20765" x="4892675" y="320675"/>
          <p14:tracePt t="20772" x="4868863" y="320675"/>
          <p14:tracePt t="20779" x="4845050" y="320675"/>
          <p14:tracePt t="20786" x="4810125" y="320675"/>
          <p14:tracePt t="20793" x="4773613" y="320675"/>
          <p14:tracePt t="20800" x="4749800" y="320675"/>
          <p14:tracePt t="20808" x="4714875" y="333375"/>
          <p14:tracePt t="20816" x="4678363" y="333375"/>
          <p14:tracePt t="20824" x="4654550" y="333375"/>
          <p14:tracePt t="20832" x="4619625" y="344488"/>
          <p14:tracePt t="20841" x="4583113" y="355600"/>
          <p14:tracePt t="20849" x="4513263" y="368300"/>
          <p14:tracePt t="20858" x="4476750" y="379413"/>
          <p14:tracePt t="20866" x="4441825" y="392113"/>
          <p14:tracePt t="20874" x="4418013" y="392113"/>
          <p14:tracePt t="20882" x="4405313" y="403225"/>
          <p14:tracePt t="20891" x="4381500" y="415925"/>
          <p14:tracePt t="20891" x="4370388" y="415925"/>
          <p14:tracePt t="20913" x="4370388" y="427038"/>
          <p14:tracePt t="20927" x="4370388" y="439738"/>
          <p14:tracePt t="20948" x="4381500" y="439738"/>
          <p14:tracePt t="20955" x="4394200" y="439738"/>
          <p14:tracePt t="20962" x="4405313" y="439738"/>
          <p14:tracePt t="20969" x="4429125" y="439738"/>
          <p14:tracePt t="20983" x="4452938" y="450850"/>
          <p14:tracePt t="20990" x="4476750" y="450850"/>
          <p14:tracePt t="20997" x="4500563" y="463550"/>
          <p14:tracePt t="21004" x="4537075" y="474663"/>
          <p14:tracePt t="21011" x="4572000" y="487363"/>
          <p14:tracePt t="21018" x="4583113" y="498475"/>
          <p14:tracePt t="21025" x="4606925" y="498475"/>
          <p14:tracePt t="21032" x="4630738" y="511175"/>
          <p14:tracePt t="21040" x="4643438" y="511175"/>
          <p14:tracePt t="21049" x="4654550" y="511175"/>
          <p14:tracePt t="21057" x="4667250" y="522288"/>
          <p14:tracePt t="21066" x="4678363" y="522288"/>
          <p14:tracePt t="21081" x="4691063" y="534988"/>
          <p14:tracePt t="21095" x="4702175" y="534988"/>
          <p14:tracePt t="21131" x="4702175" y="546100"/>
          <p14:tracePt t="21172" x="4691063" y="546100"/>
          <p14:tracePt t="21194" x="4678363" y="546100"/>
          <p14:tracePt t="21201" x="4667250" y="546100"/>
          <p14:tracePt t="21208" x="4654550" y="546100"/>
          <p14:tracePt t="21229" x="4643438" y="546100"/>
          <p14:tracePt t="21236" x="4630738" y="534988"/>
          <p14:tracePt t="21250" x="4619625" y="534988"/>
          <p14:tracePt t="21257" x="4619625" y="522288"/>
          <p14:tracePt t="21264" x="4606925" y="522288"/>
          <p14:tracePt t="21286" x="4606925" y="511175"/>
          <p14:tracePt t="21307" x="4606925" y="498475"/>
          <p14:tracePt t="21314" x="4619625" y="498475"/>
          <p14:tracePt t="21328" x="4630738" y="498475"/>
          <p14:tracePt t="21335" x="4643438" y="487363"/>
          <p14:tracePt t="21342" x="4654550" y="474663"/>
          <p14:tracePt t="21349" x="4678363" y="450850"/>
          <p14:tracePt t="21356" x="4714875" y="439738"/>
          <p14:tracePt t="21363" x="4749800" y="439738"/>
          <p14:tracePt t="21370" x="4797425" y="415925"/>
          <p14:tracePt t="21377" x="4833938" y="403225"/>
          <p14:tracePt t="21384" x="4892675" y="379413"/>
          <p14:tracePt t="21391" x="4927600" y="368300"/>
          <p14:tracePt t="21398" x="4975225" y="355600"/>
          <p14:tracePt t="21407" x="5022850" y="355600"/>
          <p14:tracePt t="21415" x="5059363" y="344488"/>
          <p14:tracePt t="21423" x="5083175" y="344488"/>
          <p14:tracePt t="21431" x="5106988" y="344488"/>
          <p14:tracePt t="21440" x="5141913" y="344488"/>
          <p14:tracePt t="21448" x="5165725" y="344488"/>
          <p14:tracePt t="21461" x="5189538" y="344488"/>
          <p14:tracePt t="21469" x="5200650" y="344488"/>
          <p14:tracePt t="21482" x="5213350" y="344488"/>
          <p14:tracePt t="21489" x="5224463" y="344488"/>
          <p14:tracePt t="21496" x="5237163" y="344488"/>
          <p14:tracePt t="21525" x="5248275" y="344488"/>
          <p14:tracePt t="21539" x="5260975" y="344488"/>
          <p14:tracePt t="21729" x="5248275" y="344488"/>
          <p14:tracePt t="21763" x="5248275" y="355600"/>
          <p14:tracePt t="21791" x="5248275" y="368300"/>
          <p14:tracePt t="21813" x="5237163" y="368300"/>
          <p14:tracePt t="21869" x="5224463" y="379413"/>
          <p14:tracePt t="21883" x="5224463" y="392113"/>
          <p14:tracePt t="21889" x="5213350" y="392113"/>
          <p14:tracePt t="21918" x="5200650" y="392113"/>
          <p14:tracePt t="21974" x="5200650" y="403225"/>
          <p14:tracePt t="21995" x="5200650" y="415925"/>
          <p14:tracePt t="35440" x="5189538" y="498475"/>
          <p14:tracePt t="35446" x="5154613" y="641350"/>
          <p14:tracePt t="35453" x="5118100" y="819150"/>
          <p14:tracePt t="35460" x="5094288" y="1022350"/>
          <p14:tracePt t="35467" x="5059363" y="1223963"/>
          <p14:tracePt t="35474" x="5035550" y="1377950"/>
          <p14:tracePt t="35481" x="5035550" y="1531938"/>
          <p14:tracePt t="35490" x="5022850" y="1674813"/>
          <p14:tracePt t="35498" x="5011738" y="1817688"/>
          <p14:tracePt t="35506" x="4987925" y="1936750"/>
          <p14:tracePt t="35515" x="4987925" y="2055813"/>
          <p14:tracePt t="35516" x="4987925" y="2138363"/>
          <p14:tracePt t="35524" x="4975225" y="2220913"/>
          <p14:tracePt t="35532" x="4975225" y="2305050"/>
          <p14:tracePt t="35540" x="4964113" y="2352675"/>
          <p14:tracePt t="35548" x="4964113" y="2387600"/>
          <p14:tracePt t="35556" x="4951413" y="2435225"/>
          <p14:tracePt t="35565" x="4940300" y="2506663"/>
          <p14:tracePt t="35573" x="4927600" y="2541588"/>
          <p14:tracePt t="35581" x="4916488" y="2565400"/>
          <p14:tracePt t="35590" x="4903788" y="2601913"/>
          <p14:tracePt t="35598" x="4892675" y="2636838"/>
          <p14:tracePt t="35606" x="4879975" y="2673350"/>
          <p14:tracePt t="35615" x="4857750" y="2708275"/>
          <p14:tracePt t="35623" x="4833938" y="2732088"/>
          <p14:tracePt t="35631" x="4833938" y="2743200"/>
          <p14:tracePt t="35640" x="4821238" y="2755900"/>
          <p14:tracePt t="35648" x="4797425" y="2767013"/>
          <p14:tracePt t="35656" x="4773613" y="2779713"/>
          <p14:tracePt t="35664" x="4749800" y="2779713"/>
          <p14:tracePt t="35673" x="4738688" y="2779713"/>
          <p14:tracePt t="35681" x="4725988" y="2779713"/>
          <p14:tracePt t="35690" x="4714875" y="2779713"/>
          <p14:tracePt t="35698" x="4691063" y="2779713"/>
          <p14:tracePt t="35699" x="4678363" y="2767013"/>
          <p14:tracePt t="35706" x="4667250" y="2767013"/>
          <p14:tracePt t="35714" x="4630738" y="2755900"/>
          <p14:tracePt t="35723" x="4606925" y="2755900"/>
          <p14:tracePt t="35731" x="4595813" y="2755900"/>
          <p14:tracePt t="35739" x="4572000" y="2755900"/>
          <p14:tracePt t="35748" x="4537075" y="2755900"/>
          <p14:tracePt t="35756" x="4513263" y="2755900"/>
          <p14:tracePt t="35764" x="4500563" y="2755900"/>
          <p14:tracePt t="35773" x="4476750" y="2755900"/>
          <p14:tracePt t="35781" x="4465638" y="2755900"/>
          <p14:tracePt t="35789" x="4441825" y="2755900"/>
          <p14:tracePt t="35790" x="4418013" y="2755900"/>
          <p14:tracePt t="35804" x="4394200" y="2755900"/>
          <p14:tracePt t="35818" x="4370388" y="2755900"/>
          <p14:tracePt t="35825" x="4357688" y="2755900"/>
          <p14:tracePt t="35846" x="4346575" y="2755900"/>
          <p14:tracePt t="35861" x="4333875" y="2755900"/>
          <p14:tracePt t="35938" x="4346575" y="2767013"/>
          <p14:tracePt t="35973" x="4346575" y="2779713"/>
          <p14:tracePt t="35987" x="4346575" y="2790825"/>
          <p14:tracePt t="36001" x="4346575" y="2803525"/>
          <p14:tracePt t="36029" x="4333875" y="2803525"/>
          <p14:tracePt t="36036" x="4333875" y="2814638"/>
          <p14:tracePt t="36043" x="4322763" y="2814638"/>
          <p14:tracePt t="36050" x="4322763" y="2827338"/>
          <p14:tracePt t="36057" x="4310063" y="2827338"/>
          <p14:tracePt t="36064" x="4298950" y="2827338"/>
          <p14:tracePt t="36072" x="4286250" y="2827338"/>
          <p14:tracePt t="36080" x="4275138" y="2827338"/>
          <p14:tracePt t="36089" x="4264025" y="2827338"/>
          <p14:tracePt t="36097" x="4240213" y="2827338"/>
          <p14:tracePt t="36106" x="4216400" y="2827338"/>
          <p14:tracePt t="36114" x="4192588" y="2827338"/>
          <p14:tracePt t="36122" x="4179888" y="2827338"/>
          <p14:tracePt t="36130" x="4168775" y="2827338"/>
          <p14:tracePt t="36139" x="4156075" y="2827338"/>
          <p14:tracePt t="36147" x="4144963" y="2827338"/>
          <p14:tracePt t="36148" x="4132263" y="2827338"/>
          <p14:tracePt t="36156" x="4121150" y="2827338"/>
          <p14:tracePt t="36169" x="4108450" y="2827338"/>
          <p14:tracePt t="36226" x="4121150" y="2827338"/>
          <p14:tracePt t="36232" x="4132263" y="2827338"/>
          <p14:tracePt t="36246" x="4144963" y="2827338"/>
          <p14:tracePt t="36253" x="4156075" y="2827338"/>
          <p14:tracePt t="36260" x="4156075" y="2814638"/>
          <p14:tracePt t="36267" x="4179888" y="2814638"/>
          <p14:tracePt t="36274" x="4192588" y="2814638"/>
          <p14:tracePt t="36289" x="4216400" y="2814638"/>
          <p14:tracePt t="36296" x="4227513" y="2814638"/>
          <p14:tracePt t="36310" x="4240213" y="2814638"/>
          <p14:tracePt t="36317" x="4251325" y="2814638"/>
          <p14:tracePt t="36338" x="4264025" y="2814638"/>
          <p14:tracePt t="36352" x="4275138" y="2814638"/>
          <p14:tracePt t="36415" x="4264025" y="2814638"/>
          <p14:tracePt t="36443" x="4251325" y="2814638"/>
          <p14:tracePt t="36450" x="4240213" y="2814638"/>
          <p14:tracePt t="36471" x="4227513" y="2814638"/>
          <p14:tracePt t="36485" x="4216400" y="2814638"/>
          <p14:tracePt t="36499" x="4203700" y="2814638"/>
          <p14:tracePt t="36528" x="4192588" y="2814638"/>
          <p14:tracePt t="36626" x="4203700" y="2827338"/>
          <p14:tracePt t="36633" x="4216400" y="2827338"/>
          <p14:tracePt t="36639" x="4227513" y="2827338"/>
          <p14:tracePt t="36661" x="4240213" y="2827338"/>
          <p14:tracePt t="36668" x="4251325" y="2827338"/>
          <p14:tracePt t="36682" x="4264025" y="2827338"/>
          <p14:tracePt t="36689" x="4275138" y="2827338"/>
          <p14:tracePt t="36696" x="4286250" y="2827338"/>
          <p14:tracePt t="36724" x="4298950" y="2827338"/>
          <p14:tracePt t="36808" x="4286250" y="2827338"/>
          <p14:tracePt t="36815" x="4275138" y="2827338"/>
          <p14:tracePt t="36822" x="4264025" y="2827338"/>
          <p14:tracePt t="36836" x="4251325" y="2827338"/>
          <p14:tracePt t="36843" x="4240213" y="2827338"/>
          <p14:tracePt t="36857" x="4227513" y="2827338"/>
          <p14:tracePt t="36864" x="4216400" y="2827338"/>
          <p14:tracePt t="36871" x="4203700" y="2827338"/>
          <p14:tracePt t="36885" x="4192588" y="2838450"/>
          <p14:tracePt t="36907" x="4179888" y="2838450"/>
          <p14:tracePt t="36913" x="4179888" y="2851150"/>
          <p14:tracePt t="36956" x="4192588" y="2851150"/>
          <p14:tracePt t="36970" x="4203700" y="2851150"/>
          <p14:tracePt t="36976" x="4216400" y="2851150"/>
          <p14:tracePt t="36991" x="4227513" y="2851150"/>
          <p14:tracePt t="36997" x="4240213" y="2851150"/>
          <p14:tracePt t="37005" x="4251325" y="2851150"/>
          <p14:tracePt t="37012" x="4264025" y="2851150"/>
          <p14:tracePt t="37019" x="4275138" y="2851150"/>
          <p14:tracePt t="37026" x="4286250" y="2851150"/>
          <p14:tracePt t="37040" x="4298950" y="2851150"/>
          <p14:tracePt t="37047" x="4322763" y="2851150"/>
          <p14:tracePt t="37061" x="4333875" y="2851150"/>
          <p14:tracePt t="37075" x="4346575" y="2851150"/>
          <p14:tracePt t="37082" x="4357688" y="2851150"/>
          <p14:tracePt t="37138" x="4357688" y="2838450"/>
          <p14:tracePt t="37152" x="4346575" y="2838450"/>
          <p14:tracePt t="37159" x="4333875" y="2838450"/>
          <p14:tracePt t="37173" x="4310063" y="2827338"/>
          <p14:tracePt t="37180" x="4298950" y="2827338"/>
          <p14:tracePt t="37187" x="4298950" y="2814638"/>
          <p14:tracePt t="37194" x="4286250" y="2814638"/>
          <p14:tracePt t="37201" x="4275138" y="2803525"/>
          <p14:tracePt t="37222" x="4264025" y="2803525"/>
          <p14:tracePt t="37236" x="4251325" y="2803525"/>
          <p14:tracePt t="37265" x="4251325" y="2790825"/>
          <p14:tracePt t="37286" x="4264025" y="2779713"/>
          <p14:tracePt t="37300" x="4275138" y="2779713"/>
          <p14:tracePt t="37307" x="4286250" y="2779713"/>
          <p14:tracePt t="37314" x="4298950" y="2779713"/>
          <p14:tracePt t="37320" x="4322763" y="2779713"/>
          <p14:tracePt t="37328" x="4346575" y="2767013"/>
          <p14:tracePt t="37334" x="4357688" y="2767013"/>
          <p14:tracePt t="37341" x="4394200" y="2755900"/>
          <p14:tracePt t="37348" x="4429125" y="2755900"/>
          <p14:tracePt t="37355" x="4441825" y="2755900"/>
          <p14:tracePt t="37362" x="4476750" y="2743200"/>
          <p14:tracePt t="37370" x="4500563" y="2743200"/>
          <p14:tracePt t="37378" x="4513263" y="2732088"/>
          <p14:tracePt t="37387" x="4537075" y="2732088"/>
          <p14:tracePt t="37395" x="4560888" y="2720975"/>
          <p14:tracePt t="37405" x="4572000" y="2720975"/>
          <p14:tracePt t="37419" x="4583113" y="2720975"/>
          <p14:tracePt t="37440" x="4572000" y="2720975"/>
          <p14:tracePt t="37454" x="4548188" y="2720975"/>
          <p14:tracePt t="37461" x="4537075" y="2720975"/>
          <p14:tracePt t="37468" x="4524375" y="2708275"/>
          <p14:tracePt t="37475" x="4489450" y="2708275"/>
          <p14:tracePt t="37482" x="4452938" y="2697163"/>
          <p14:tracePt t="37489" x="4441825" y="2697163"/>
          <p14:tracePt t="37496" x="4418013" y="2697163"/>
          <p14:tracePt t="37503" x="4405313" y="2697163"/>
          <p14:tracePt t="37511" x="4381500" y="2697163"/>
          <p14:tracePt t="37520" x="4357688" y="2697163"/>
          <p14:tracePt t="37531" x="4346575" y="2697163"/>
          <p14:tracePt t="37538" x="4322763" y="2697163"/>
          <p14:tracePt t="37559" x="4310063" y="2697163"/>
          <p14:tracePt t="37580" x="4298950" y="2697163"/>
          <p14:tracePt t="37624" x="4310063" y="2697163"/>
          <p14:tracePt t="37637" x="4322763" y="2697163"/>
          <p14:tracePt t="37645" x="4333875" y="2697163"/>
          <p14:tracePt t="37651" x="4346575" y="2697163"/>
          <p14:tracePt t="37658" x="4357688" y="2697163"/>
          <p14:tracePt t="37665" x="4370388" y="2697163"/>
          <p14:tracePt t="37679" x="4394200" y="2697163"/>
          <p14:tracePt t="37686" x="4405313" y="2697163"/>
          <p14:tracePt t="37700" x="4418013" y="2697163"/>
          <p14:tracePt t="37708" x="4441825" y="2697163"/>
          <p14:tracePt t="37722" x="4452938" y="2697163"/>
          <p14:tracePt t="37729" x="4465638" y="2697163"/>
          <p14:tracePt t="37813" x="4452938" y="2697163"/>
          <p14:tracePt t="37827" x="4441825" y="2697163"/>
          <p14:tracePt t="37834" x="4429125" y="2697163"/>
          <p14:tracePt t="37841" x="4418013" y="2697163"/>
          <p14:tracePt t="37848" x="4405313" y="2697163"/>
          <p14:tracePt t="37855" x="4394200" y="2697163"/>
          <p14:tracePt t="37869" x="4381500" y="2697163"/>
          <p14:tracePt t="37883" x="4370388" y="2697163"/>
          <p14:tracePt t="37890" x="4357688" y="2697163"/>
          <p14:tracePt t="37975" x="4370388" y="2697163"/>
          <p14:tracePt t="37989" x="4381500" y="2697163"/>
          <p14:tracePt t="38003" x="4394200" y="2697163"/>
          <p14:tracePt t="38009" x="4405313" y="2697163"/>
          <p14:tracePt t="38023" x="4418013" y="2697163"/>
          <p14:tracePt t="38030" x="4429125" y="2697163"/>
          <p14:tracePt t="38037" x="4441825" y="2697163"/>
          <p14:tracePt t="38059" x="4452938" y="2697163"/>
          <p14:tracePt t="38066" x="4465638" y="2697163"/>
          <p14:tracePt t="38094" x="4476750" y="2697163"/>
          <p14:tracePt t="38192" x="4465638" y="2697163"/>
          <p14:tracePt t="38206" x="4452938" y="2697163"/>
          <p14:tracePt t="38241" x="4441825" y="2697163"/>
          <p14:tracePt t="38255" x="4429125" y="2697163"/>
          <p14:tracePt t="38276" x="4418013" y="2697163"/>
          <p14:tracePt t="38304" x="4405313" y="2697163"/>
          <p14:tracePt t="38325" x="4394200" y="2697163"/>
          <p14:tracePt t="38452" x="4381500" y="2697163"/>
          <p14:tracePt t="38578" x="4394200" y="2697163"/>
          <p14:tracePt t="38599" x="4405313" y="2697163"/>
          <p14:tracePt t="38627" x="4418013" y="2697163"/>
          <p14:tracePt t="38641" x="4418013" y="2708275"/>
          <p14:tracePt t="38648" x="4429125" y="2708275"/>
          <p14:tracePt t="38662" x="4441825" y="2708275"/>
          <p14:tracePt t="38684" x="4441825" y="2720975"/>
          <p14:tracePt t="38690" x="4452938" y="2720975"/>
          <p14:tracePt t="38697" x="4465638" y="2720975"/>
          <p14:tracePt t="38718" x="4476750" y="2720975"/>
          <p14:tracePt t="38725" x="4489450" y="2732088"/>
          <p14:tracePt t="38732" x="4500563" y="2732088"/>
          <p14:tracePt t="38746" x="4513263" y="2743200"/>
          <p14:tracePt t="38760" x="4524375" y="2743200"/>
          <p14:tracePt t="38775" x="4537075" y="2755900"/>
          <p14:tracePt t="38789" x="4548188" y="2755900"/>
          <p14:tracePt t="38796" x="4560888" y="2767013"/>
          <p14:tracePt t="38810" x="4572000" y="2779713"/>
          <p14:tracePt t="38817" x="4583113" y="2779713"/>
          <p14:tracePt t="38838" x="4595813" y="2779713"/>
          <p14:tracePt t="38845" x="4606925" y="2790825"/>
          <p14:tracePt t="38866" x="4619625" y="2790825"/>
          <p14:tracePt t="38880" x="4630738" y="2790825"/>
          <p14:tracePt t="38901" x="4643438" y="2790825"/>
          <p14:tracePt t="39301" x="4654550" y="2790825"/>
          <p14:tracePt t="39441" x="4643438" y="2790825"/>
          <p14:tracePt t="39448" x="4643438" y="2779713"/>
          <p14:tracePt t="39466" x="4630738" y="2779713"/>
          <p14:tracePt t="39475" x="4630738" y="2767013"/>
          <p14:tracePt t="39483" x="4619625" y="2755900"/>
          <p14:tracePt t="39512" x="4606925" y="2755900"/>
          <p14:tracePt t="39518" x="4606925" y="2743200"/>
          <p14:tracePt t="39525" x="4595813" y="2743200"/>
          <p14:tracePt t="39533" x="4595813" y="2732088"/>
          <p14:tracePt t="39561" x="4583113" y="2732088"/>
          <p14:tracePt t="40117" x="4583113" y="2743200"/>
          <p14:tracePt t="40123" x="4595813" y="2743200"/>
          <p14:tracePt t="40137" x="4606925" y="2743200"/>
          <p14:tracePt t="40144" x="4606925" y="2755900"/>
          <p14:tracePt t="40165" x="4606925" y="2767013"/>
          <p14:tracePt t="40173" x="4619625" y="2767013"/>
          <p14:tracePt t="40179" x="4619625" y="2779713"/>
          <p14:tracePt t="40187" x="4630738" y="2779713"/>
          <p14:tracePt t="40200" x="4643438" y="2779713"/>
          <p14:tracePt t="40215" x="4654550" y="2790825"/>
          <p14:tracePt t="40222" x="4654550" y="2803525"/>
          <p14:tracePt t="40229" x="4667250" y="2803525"/>
          <p14:tracePt t="40236" x="4667250" y="2814638"/>
          <p14:tracePt t="40243" x="4678363" y="2827338"/>
          <p14:tracePt t="40250" x="4691063" y="2827338"/>
          <p14:tracePt t="40257" x="4702175" y="2838450"/>
          <p14:tracePt t="40271" x="4702175" y="2851150"/>
          <p14:tracePt t="40278" x="4702175" y="2862263"/>
          <p14:tracePt t="40285" x="4714875" y="2862263"/>
          <p14:tracePt t="40306" x="4714875" y="2874963"/>
          <p14:tracePt t="40327" x="4702175" y="2874963"/>
          <p14:tracePt t="40334" x="4691063" y="2874963"/>
          <p14:tracePt t="40341" x="4678363" y="2874963"/>
          <p14:tracePt t="40348" x="4654550" y="2874963"/>
          <p14:tracePt t="40355" x="4630738" y="2862263"/>
          <p14:tracePt t="40362" x="4619625" y="2862263"/>
          <p14:tracePt t="40369" x="4595813" y="2862263"/>
          <p14:tracePt t="40376" x="4583113" y="2851150"/>
          <p14:tracePt t="40390" x="4560888" y="2838450"/>
          <p14:tracePt t="40404" x="4548188" y="2838450"/>
          <p14:tracePt t="40425" x="4537075" y="2838450"/>
          <p14:tracePt t="40467" x="4548188" y="2838450"/>
          <p14:tracePt t="40474" x="4560888" y="2838450"/>
          <p14:tracePt t="40489" x="4572000" y="2838450"/>
          <p14:tracePt t="40495" x="4595813" y="2838450"/>
          <p14:tracePt t="40510" x="4606925" y="2838450"/>
          <p14:tracePt t="40516" x="4630738" y="2838450"/>
          <p14:tracePt t="40531" x="4654550" y="2838450"/>
          <p14:tracePt t="40537" x="4667250" y="2838450"/>
          <p14:tracePt t="40544" x="4691063" y="2838450"/>
          <p14:tracePt t="40551" x="4714875" y="2838450"/>
          <p14:tracePt t="40558" x="4725988" y="2838450"/>
          <p14:tracePt t="40565" x="4749800" y="2838450"/>
          <p14:tracePt t="40573" x="4762500" y="2838450"/>
          <p14:tracePt t="40581" x="4773613" y="2851150"/>
          <p14:tracePt t="40589" x="4786313" y="2851150"/>
          <p14:tracePt t="40598" x="4797425" y="2851150"/>
          <p14:tracePt t="40606" x="4810125" y="2851150"/>
          <p14:tracePt t="40615" x="4833938" y="2851150"/>
          <p14:tracePt t="40622" x="4833938" y="2862263"/>
          <p14:tracePt t="40636" x="4833938" y="2874963"/>
          <p14:tracePt t="40643" x="4845050" y="2874963"/>
          <p14:tracePt t="40657" x="4845050" y="2886075"/>
          <p14:tracePt t="40671" x="4845050" y="2898775"/>
          <p14:tracePt t="40678" x="4845050" y="2909888"/>
          <p14:tracePt t="40692" x="4845050" y="2922588"/>
          <p14:tracePt t="40699" x="4845050" y="2933700"/>
          <p14:tracePt t="40706" x="4821238" y="2946400"/>
          <p14:tracePt t="40713" x="4810125" y="2957513"/>
          <p14:tracePt t="40720" x="4786313" y="2981325"/>
          <p14:tracePt t="40727" x="4786313" y="3005138"/>
          <p14:tracePt t="40734" x="4762500" y="3017838"/>
          <p14:tracePt t="40741" x="4738688" y="3028950"/>
          <p14:tracePt t="40748" x="4714875" y="3052763"/>
          <p14:tracePt t="40756" x="4702175" y="3065463"/>
          <p14:tracePt t="40764" x="4667250" y="3087688"/>
          <p14:tracePt t="40773" x="4643438" y="3111500"/>
          <p14:tracePt t="40781" x="4619625" y="3135313"/>
          <p14:tracePt t="40789" x="4595813" y="3135313"/>
          <p14:tracePt t="40797" x="4572000" y="3171825"/>
          <p14:tracePt t="40805" x="4560888" y="3182938"/>
          <p14:tracePt t="40818" x="4548188" y="3195638"/>
          <p14:tracePt t="40825" x="4548188" y="3206750"/>
          <p14:tracePt t="40846" x="4548188" y="3219450"/>
          <p14:tracePt t="40868" x="4560888" y="3230563"/>
          <p14:tracePt t="40874" x="4572000" y="3230563"/>
          <p14:tracePt t="40881" x="4583113" y="3243263"/>
          <p14:tracePt t="40889" x="4606925" y="3243263"/>
          <p14:tracePt t="40895" x="4630738" y="3254375"/>
          <p14:tracePt t="40902" x="4643438" y="3254375"/>
          <p14:tracePt t="40910" x="4667250" y="3254375"/>
          <p14:tracePt t="40916" x="4678363" y="3254375"/>
          <p14:tracePt t="40923" x="4691063" y="3254375"/>
          <p14:tracePt t="40930" x="4702175" y="3254375"/>
          <p14:tracePt t="40939" x="4714875" y="3254375"/>
          <p14:tracePt t="40987" x="4702175" y="3254375"/>
          <p14:tracePt t="40994" x="4691063" y="3254375"/>
          <p14:tracePt t="41001" x="4654550" y="3254375"/>
          <p14:tracePt t="41008" x="4619625" y="3254375"/>
          <p14:tracePt t="41015" x="4583113" y="3243263"/>
          <p14:tracePt t="41022" x="4537075" y="3230563"/>
          <p14:tracePt t="41030" x="4513263" y="3230563"/>
          <p14:tracePt t="41038" x="4476750" y="3219450"/>
          <p14:tracePt t="41047" x="4441825" y="3219450"/>
          <p14:tracePt t="41055" x="4418013" y="3219450"/>
          <p14:tracePt t="41064" x="4381500" y="3219450"/>
          <p14:tracePt t="41072" x="4370388" y="3219450"/>
          <p14:tracePt t="41080" x="4346575" y="3219450"/>
          <p14:tracePt t="41088" x="4333875" y="3219450"/>
          <p14:tracePt t="41099" x="4322763" y="3219450"/>
          <p14:tracePt t="41106" x="4310063" y="3219450"/>
          <p14:tracePt t="41156" x="4322763" y="3219450"/>
          <p14:tracePt t="41170" x="4333875" y="3219450"/>
          <p14:tracePt t="41176" x="4346575" y="3219450"/>
          <p14:tracePt t="41183" x="4357688" y="3219450"/>
          <p14:tracePt t="41190" x="4370388" y="3219450"/>
          <p14:tracePt t="41197" x="4394200" y="3230563"/>
          <p14:tracePt t="41205" x="4405313" y="3230563"/>
          <p14:tracePt t="41213" x="4429125" y="3243263"/>
          <p14:tracePt t="41221" x="4465638" y="3243263"/>
          <p14:tracePt t="41230" x="4489450" y="3254375"/>
          <p14:tracePt t="41238" x="4513263" y="3254375"/>
          <p14:tracePt t="41246" x="4560888" y="3267075"/>
          <p14:tracePt t="41254" x="4572000" y="3267075"/>
          <p14:tracePt t="41263" x="4595813" y="3267075"/>
          <p14:tracePt t="41271" x="4606925" y="3267075"/>
          <p14:tracePt t="41280" x="4606925" y="3278188"/>
          <p14:tracePt t="41288" x="4619625" y="3278188"/>
          <p14:tracePt t="41289" x="4630738" y="3290888"/>
          <p14:tracePt t="41303" x="4630738" y="3302000"/>
          <p14:tracePt t="41310" x="4643438" y="3302000"/>
          <p14:tracePt t="41415" x="4630738" y="3302000"/>
          <p14:tracePt t="41429" x="4619625" y="3302000"/>
          <p14:tracePt t="41457" x="4606925" y="3302000"/>
          <p14:tracePt t="41478" x="4595813" y="3302000"/>
          <p14:tracePt t="41528" x="4595813" y="3290888"/>
          <p14:tracePt t="41843" x="4606925" y="3290888"/>
          <p14:tracePt t="41850" x="4630738" y="3290888"/>
          <p14:tracePt t="41857" x="4667250" y="3290888"/>
          <p14:tracePt t="41864" x="4678363" y="3278188"/>
          <p14:tracePt t="41871" x="4714875" y="3278188"/>
          <p14:tracePt t="41879" x="4749800" y="3267075"/>
          <p14:tracePt t="41887" x="4762500" y="3267075"/>
          <p14:tracePt t="41895" x="4797425" y="3254375"/>
          <p14:tracePt t="41904" x="4833938" y="3254375"/>
          <p14:tracePt t="41912" x="4857750" y="3243263"/>
          <p14:tracePt t="41913" x="4879975" y="3230563"/>
          <p14:tracePt t="41920" x="4903788" y="3230563"/>
          <p14:tracePt t="41928" x="4927600" y="3219450"/>
          <p14:tracePt t="41937" x="4940300" y="3206750"/>
          <p14:tracePt t="41945" x="4951413" y="3206750"/>
          <p14:tracePt t="41953" x="4964113" y="3195638"/>
          <p14:tracePt t="41962" x="4964113" y="3182938"/>
          <p14:tracePt t="41977" x="4964113" y="3171825"/>
          <p14:tracePt t="41991" x="4951413" y="3171825"/>
          <p14:tracePt t="41997" x="4940300" y="3159125"/>
          <p14:tracePt t="42004" x="4903788" y="3159125"/>
          <p14:tracePt t="42012" x="4868863" y="3159125"/>
          <p14:tracePt t="42018" x="4833938" y="3159125"/>
          <p14:tracePt t="42026" x="4810125" y="3159125"/>
          <p14:tracePt t="42033" x="4762500" y="3171825"/>
          <p14:tracePt t="42040" x="4725988" y="3171825"/>
          <p14:tracePt t="42047" x="4702175" y="3171825"/>
          <p14:tracePt t="42054" x="4667250" y="3171825"/>
          <p14:tracePt t="42062" x="4630738" y="3171825"/>
          <p14:tracePt t="42070" x="4606925" y="3182938"/>
          <p14:tracePt t="42078" x="4595813" y="3182938"/>
          <p14:tracePt t="42086" x="4583113" y="3182938"/>
          <p14:tracePt t="42095" x="4572000" y="3182938"/>
          <p14:tracePt t="42103" x="4560888" y="3182938"/>
          <p14:tracePt t="42112" x="4548188" y="3195638"/>
          <p14:tracePt t="42122" x="4537075" y="3195638"/>
          <p14:tracePt t="42130" x="4524375" y="3206750"/>
          <p14:tracePt t="42145" x="4513263" y="3206750"/>
          <p14:tracePt t="42191" x="4513263" y="3219450"/>
          <p14:tracePt t="42214" x="4513263" y="3230563"/>
          <p14:tracePt t="42235" x="4513263" y="3243263"/>
          <p14:tracePt t="42270" x="4513263" y="3254375"/>
          <p14:tracePt t="42292" x="4524375" y="3254375"/>
          <p14:tracePt t="42298" x="4524375" y="3267075"/>
          <p14:tracePt t="42313" x="4537075" y="3267075"/>
          <p14:tracePt t="42348" x="4537075" y="3278188"/>
          <p14:tracePt t="42376" x="4548188" y="3278188"/>
          <p14:tracePt t="42390" x="4560888" y="3278188"/>
          <p14:tracePt t="42411" x="4572000" y="3278188"/>
          <p14:tracePt t="42418" x="4583113" y="3278188"/>
          <p14:tracePt t="42439" x="4606925" y="3278188"/>
          <p14:tracePt t="42446" x="4643438" y="3278188"/>
          <p14:tracePt t="42460" x="4654550" y="3267075"/>
          <p14:tracePt t="42467" x="4678363" y="3267075"/>
          <p14:tracePt t="42474" x="4702175" y="3254375"/>
          <p14:tracePt t="42481" x="4714875" y="3243263"/>
          <p14:tracePt t="42488" x="4749800" y="3243263"/>
          <p14:tracePt t="42495" x="4786313" y="3230563"/>
          <p14:tracePt t="42502" x="4810125" y="3230563"/>
          <p14:tracePt t="42511" x="4845050" y="3219450"/>
          <p14:tracePt t="42519" x="4892675" y="3219450"/>
          <p14:tracePt t="42527" x="4940300" y="3219450"/>
          <p14:tracePt t="42536" x="4999038" y="3219450"/>
          <p14:tracePt t="42537" x="5059363" y="3206750"/>
          <p14:tracePt t="42544" x="5118100" y="3206750"/>
          <p14:tracePt t="42552" x="5165725" y="3195638"/>
          <p14:tracePt t="42561" x="5224463" y="3195638"/>
          <p14:tracePt t="42569" x="5272088" y="3195638"/>
          <p14:tracePt t="42577" x="5319713" y="3182938"/>
          <p14:tracePt t="42586" x="5391150" y="3182938"/>
          <p14:tracePt t="42594" x="5438775" y="3182938"/>
          <p14:tracePt t="42603" x="5475288" y="3182938"/>
          <p14:tracePt t="42611" x="5510213" y="3182938"/>
          <p14:tracePt t="42619" x="5534025" y="3182938"/>
          <p14:tracePt t="42627" x="5568950" y="3182938"/>
          <p14:tracePt t="42636" x="5616575" y="3182938"/>
          <p14:tracePt t="42644" x="5664200" y="3171825"/>
          <p14:tracePt t="42652" x="5676900" y="3171825"/>
          <p14:tracePt t="42660" x="5711825" y="3171825"/>
          <p14:tracePt t="42669" x="5748338" y="3171825"/>
          <p14:tracePt t="42678" x="5783263" y="3171825"/>
          <p14:tracePt t="42685" x="5818188" y="3171825"/>
          <p14:tracePt t="42698" x="5842000" y="3171825"/>
          <p14:tracePt t="42713" x="5865813" y="3171825"/>
          <p14:tracePt t="42719" x="5878513" y="3171825"/>
          <p14:tracePt t="42727" x="5889625" y="3171825"/>
          <p14:tracePt t="42740" x="5902325" y="3171825"/>
          <p14:tracePt t="42748" x="5913438" y="3171825"/>
          <p14:tracePt t="42776" x="5913438" y="3182938"/>
          <p14:tracePt t="42790" x="5902325" y="3182938"/>
          <p14:tracePt t="42804" x="5889625" y="3182938"/>
          <p14:tracePt t="42810" x="5865813" y="3195638"/>
          <p14:tracePt t="42818" x="5854700" y="3195638"/>
          <p14:tracePt t="42825" x="5842000" y="3195638"/>
          <p14:tracePt t="42832" x="5830888" y="3195638"/>
          <p14:tracePt t="42839" x="5818188" y="3195638"/>
          <p14:tracePt t="42853" x="5807075" y="3195638"/>
          <p14:tracePt t="42860" x="5794375" y="3195638"/>
          <p14:tracePt t="42889" x="5807075" y="3195638"/>
          <p14:tracePt t="42902" x="5818188" y="3195638"/>
          <p14:tracePt t="42916" x="5842000" y="3195638"/>
          <p14:tracePt t="42930" x="5865813" y="3182938"/>
          <p14:tracePt t="42937" x="5878513" y="3182938"/>
          <p14:tracePt t="42944" x="5889625" y="3171825"/>
          <p14:tracePt t="42951" x="5926138" y="3171825"/>
          <p14:tracePt t="42958" x="5949950" y="3171825"/>
          <p14:tracePt t="42965" x="5973763" y="3171825"/>
          <p14:tracePt t="42972" x="6008688" y="3171825"/>
          <p14:tracePt t="42979" x="6045200" y="3171825"/>
          <p14:tracePt t="42986" x="6069013" y="3171825"/>
          <p14:tracePt t="42993" x="6092825" y="3171825"/>
          <p14:tracePt t="43002" x="6127750" y="3171825"/>
          <p14:tracePt t="43010" x="6138863" y="3171825"/>
          <p14:tracePt t="43018" x="6162675" y="3171825"/>
          <p14:tracePt t="43029" x="6186488" y="3171825"/>
          <p14:tracePt t="43035" x="6210300" y="3171825"/>
          <p14:tracePt t="43049" x="6234113" y="3171825"/>
          <p14:tracePt t="43064" x="6246813" y="3171825"/>
          <p14:tracePt t="43078" x="6257925" y="3171825"/>
          <p14:tracePt t="43113" x="6246813" y="3171825"/>
          <p14:tracePt t="43127" x="6234113" y="3159125"/>
          <p14:tracePt t="43134" x="6223000" y="3159125"/>
          <p14:tracePt t="43141" x="6210300" y="3159125"/>
          <p14:tracePt t="43148" x="6199188" y="3159125"/>
          <p14:tracePt t="43155" x="6186488" y="3159125"/>
          <p14:tracePt t="43162" x="6175375" y="3159125"/>
          <p14:tracePt t="43176" x="6162675" y="3159125"/>
          <p14:tracePt t="43183" x="6151563" y="3159125"/>
          <p14:tracePt t="43253" x="6162675" y="3159125"/>
          <p14:tracePt t="43267" x="6175375" y="3159125"/>
          <p14:tracePt t="43274" x="6186488" y="3159125"/>
          <p14:tracePt t="43281" x="6199188" y="3159125"/>
          <p14:tracePt t="43288" x="6223000" y="3148013"/>
          <p14:tracePt t="43295" x="6246813" y="3148013"/>
          <p14:tracePt t="43302" x="6270625" y="3135313"/>
          <p14:tracePt t="43309" x="6305550" y="3135313"/>
          <p14:tracePt t="43318" x="6342063" y="3135313"/>
          <p14:tracePt t="43326" x="6389688" y="3124200"/>
          <p14:tracePt t="43335" x="6424613" y="3124200"/>
          <p14:tracePt t="43343" x="6472238" y="3124200"/>
          <p14:tracePt t="43351" x="6530975" y="3124200"/>
          <p14:tracePt t="43359" x="6554788" y="3124200"/>
          <p14:tracePt t="43367" x="6591300" y="3124200"/>
          <p14:tracePt t="43376" x="6602413" y="3124200"/>
          <p14:tracePt t="43384" x="6615113" y="3124200"/>
          <p14:tracePt t="43393" x="6638925" y="3124200"/>
          <p14:tracePt t="43401" x="6650038" y="3124200"/>
          <p14:tracePt t="43436" x="6638925" y="3124200"/>
          <p14:tracePt t="43450" x="6615113" y="3124200"/>
          <p14:tracePt t="43457" x="6602413" y="3124200"/>
          <p14:tracePt t="43464" x="6578600" y="3124200"/>
          <p14:tracePt t="43471" x="6554788" y="3124200"/>
          <p14:tracePt t="43478" x="6543675" y="3124200"/>
          <p14:tracePt t="43485" x="6519863" y="3135313"/>
          <p14:tracePt t="43492" x="6496050" y="3135313"/>
          <p14:tracePt t="43501" x="6483350" y="3135313"/>
          <p14:tracePt t="43509" x="6459538" y="3148013"/>
          <p14:tracePt t="43517" x="6435725" y="3148013"/>
          <p14:tracePt t="43527" x="6411913" y="3148013"/>
          <p14:tracePt t="43534" x="6400800" y="3148013"/>
          <p14:tracePt t="43548" x="6389688" y="3148013"/>
          <p14:tracePt t="43555" x="6365875" y="3148013"/>
          <p14:tracePt t="43618" x="6389688" y="3148013"/>
          <p14:tracePt t="43632" x="6411913" y="3148013"/>
          <p14:tracePt t="43639" x="6424613" y="3148013"/>
          <p14:tracePt t="43646" x="6448425" y="3148013"/>
          <p14:tracePt t="43653" x="6472238" y="3148013"/>
          <p14:tracePt t="43660" x="6483350" y="3148013"/>
          <p14:tracePt t="43667" x="6519863" y="3148013"/>
          <p14:tracePt t="43675" x="6554788" y="3148013"/>
          <p14:tracePt t="43684" x="6567488" y="3148013"/>
          <p14:tracePt t="43692" x="6602413" y="3148013"/>
          <p14:tracePt t="43700" x="6615113" y="3148013"/>
          <p14:tracePt t="43709" x="6662738" y="3148013"/>
          <p14:tracePt t="43717" x="6686550" y="3148013"/>
          <p14:tracePt t="43725" x="6721475" y="3148013"/>
          <p14:tracePt t="43734" x="6756400" y="3148013"/>
          <p14:tracePt t="43742" x="6769100" y="3148013"/>
          <p14:tracePt t="43750" x="6804025" y="3148013"/>
          <p14:tracePt t="43751" x="6851650" y="3159125"/>
          <p14:tracePt t="43759" x="6864350" y="3159125"/>
          <p14:tracePt t="43767" x="6899275" y="3159125"/>
          <p14:tracePt t="43775" x="6935788" y="3171825"/>
          <p14:tracePt t="43783" x="6970713" y="3182938"/>
          <p14:tracePt t="43792" x="6983413" y="3182938"/>
          <p14:tracePt t="43800" x="7029450" y="3182938"/>
          <p14:tracePt t="43808" x="7065963" y="3182938"/>
          <p14:tracePt t="43817" x="7077075" y="3182938"/>
          <p14:tracePt t="43825" x="7089775" y="3182938"/>
          <p14:tracePt t="43833" x="7113588" y="3182938"/>
          <p14:tracePt t="43842" x="7124700" y="3182938"/>
          <p14:tracePt t="43850" x="7148513" y="3195638"/>
          <p14:tracePt t="43859" x="7172325" y="3206750"/>
          <p14:tracePt t="43867" x="7185025" y="3206750"/>
          <p14:tracePt t="43875" x="7196138" y="3206750"/>
          <p14:tracePt t="43883" x="7208838" y="3206750"/>
          <p14:tracePt t="43892" x="7243763" y="3206750"/>
          <p14:tracePt t="43906" x="7267575" y="3206750"/>
          <p14:tracePt t="43920" x="7291388" y="3206750"/>
          <p14:tracePt t="43934" x="7304088" y="3219450"/>
          <p14:tracePt t="43941" x="7315200" y="3219450"/>
          <p14:tracePt t="43962" x="7326313" y="3219450"/>
          <p14:tracePt t="43969" x="7326313" y="3230563"/>
          <p14:tracePt t="43976" x="7339013" y="3230563"/>
          <p14:tracePt t="43990" x="7350125" y="3230563"/>
          <p14:tracePt t="43997" x="7362825" y="3230563"/>
          <p14:tracePt t="44004" x="7373938" y="3230563"/>
          <p14:tracePt t="44025" x="7386638" y="3230563"/>
          <p14:tracePt t="44053" x="7397750" y="3230563"/>
          <p14:tracePt t="44117" x="7397750" y="3219450"/>
          <p14:tracePt t="44159" x="7397750" y="3206750"/>
          <p14:tracePt t="44187" x="7397750" y="3195638"/>
          <p14:tracePt t="44215" x="7410450" y="3195638"/>
          <p14:tracePt t="44236" x="7421563" y="3195638"/>
          <p14:tracePt t="44243" x="7434263" y="3195638"/>
          <p14:tracePt t="44250" x="7434263" y="3182938"/>
          <p14:tracePt t="44264" x="7445375" y="3171825"/>
          <p14:tracePt t="44278" x="7458075" y="3171825"/>
          <p14:tracePt t="44292" x="7481888" y="3171825"/>
          <p14:tracePt t="44299" x="7493000" y="3171825"/>
          <p14:tracePt t="44313" x="7505700" y="3171825"/>
          <p14:tracePt t="44320" x="7529513" y="3171825"/>
          <p14:tracePt t="44334" x="7540625" y="3159125"/>
          <p14:tracePt t="44341" x="7553325" y="3159125"/>
          <p14:tracePt t="44355" x="7564438" y="3159125"/>
          <p14:tracePt t="44362" x="7577138" y="3159125"/>
          <p14:tracePt t="44384" x="7588250" y="3159125"/>
          <p14:tracePt t="44749" x="7577138" y="3159125"/>
          <p14:tracePt t="44762" x="7564438" y="3159125"/>
          <p14:tracePt t="44769" x="7564438" y="3148013"/>
          <p14:tracePt t="44776" x="7553325" y="3148013"/>
          <p14:tracePt t="44790" x="7540625" y="3135313"/>
          <p14:tracePt t="44804" x="7516813" y="3135313"/>
          <p14:tracePt t="44811" x="7493000" y="3135313"/>
          <p14:tracePt t="44826" x="7481888" y="3124200"/>
          <p14:tracePt t="44840" x="7458075" y="3111500"/>
          <p14:tracePt t="44854" x="7445375" y="3100388"/>
          <p14:tracePt t="44861" x="7434263" y="3100388"/>
          <p14:tracePt t="44875" x="7421563" y="3100388"/>
          <p14:tracePt t="44882" x="7410450" y="3100388"/>
          <p14:tracePt t="44896" x="7397750" y="3100388"/>
          <p14:tracePt t="44903" x="7386638" y="3100388"/>
          <p14:tracePt t="44910" x="7373938" y="3100388"/>
          <p14:tracePt t="44924" x="7362825" y="3100388"/>
          <p14:tracePt t="44938" x="7350125" y="3100388"/>
          <p14:tracePt t="44945" x="7339013" y="3100388"/>
          <p14:tracePt t="44952" x="7326313" y="3100388"/>
          <p14:tracePt t="44959" x="7315200" y="3100388"/>
          <p14:tracePt t="44966" x="7304088" y="3100388"/>
          <p14:tracePt t="44973" x="7291388" y="3100388"/>
          <p14:tracePt t="44981" x="7280275" y="3100388"/>
          <p14:tracePt t="44990" x="7267575" y="3100388"/>
          <p14:tracePt t="45001" x="7243763" y="3100388"/>
          <p14:tracePt t="45008" x="7232650" y="3100388"/>
          <p14:tracePt t="45015" x="7208838" y="3100388"/>
          <p14:tracePt t="45023" x="7196138" y="3100388"/>
          <p14:tracePt t="45032" x="7185025" y="3087688"/>
          <p14:tracePt t="45040" x="7161213" y="3087688"/>
          <p14:tracePt t="45048" x="7148513" y="3087688"/>
          <p14:tracePt t="45056" x="7137400" y="3087688"/>
          <p14:tracePt t="45057" x="7113588" y="3087688"/>
          <p14:tracePt t="45071" x="7100888" y="3087688"/>
          <p14:tracePt t="45078" x="7077075" y="3087688"/>
          <p14:tracePt t="45093" x="7065963" y="3087688"/>
          <p14:tracePt t="45099" x="7053263" y="3087688"/>
          <p14:tracePt t="45114" x="7042150" y="3087688"/>
          <p14:tracePt t="45135" x="7029450" y="3087688"/>
          <p14:tracePt t="45149" x="7018338" y="3087688"/>
          <p14:tracePt t="45633" x="7007225" y="3087688"/>
          <p14:tracePt t="45647" x="6994525" y="3087688"/>
          <p14:tracePt t="45655" x="6994525" y="3076575"/>
          <p14:tracePt t="45668" x="6983413" y="3065463"/>
          <p14:tracePt t="45675" x="6970713" y="3065463"/>
          <p14:tracePt t="45682" x="6959600" y="3065463"/>
          <p14:tracePt t="45696" x="6946900" y="3065463"/>
          <p14:tracePt t="45710" x="6935788" y="3065463"/>
          <p14:tracePt t="45731" x="6923088" y="3065463"/>
          <p14:tracePt t="45745" x="6911975" y="3065463"/>
          <p14:tracePt t="45759" x="6899275" y="3065463"/>
          <p14:tracePt t="46040" x="6864350" y="3065463"/>
          <p14:tracePt t="46047" x="6816725" y="3065463"/>
          <p14:tracePt t="46063" x="6697663" y="3065463"/>
          <p14:tracePt t="46071" x="6602413" y="3065463"/>
          <p14:tracePt t="46080" x="6496050" y="3065463"/>
          <p14:tracePt t="46088" x="6400800" y="3076575"/>
          <p14:tracePt t="46089" x="6294438" y="3076575"/>
          <p14:tracePt t="46096" x="6199188" y="3087688"/>
          <p14:tracePt t="46104" x="6115050" y="3087688"/>
          <p14:tracePt t="46113" x="6056313" y="3100388"/>
          <p14:tracePt t="46121" x="6008688" y="3111500"/>
          <p14:tracePt t="46130" x="5961063" y="3135313"/>
          <p14:tracePt t="46138" x="5865813" y="3159125"/>
          <p14:tracePt t="46146" x="5818188" y="3171825"/>
          <p14:tracePt t="46154" x="5759450" y="3182938"/>
          <p14:tracePt t="46163" x="5688013" y="3219450"/>
          <p14:tracePt t="46171" x="5640388" y="3230563"/>
          <p14:tracePt t="46179" x="5581650" y="3243263"/>
          <p14:tracePt t="46180" x="5510213" y="3267075"/>
          <p14:tracePt t="46188" x="5462588" y="3278188"/>
          <p14:tracePt t="46196" x="5427663" y="3278188"/>
          <p14:tracePt t="46204" x="5367338" y="3290888"/>
          <p14:tracePt t="46212" x="5356225" y="3302000"/>
          <p14:tracePt t="46221" x="5319713" y="3314700"/>
          <p14:tracePt t="46222" x="5284788" y="3314700"/>
          <p14:tracePt t="46229" x="5248275" y="3325813"/>
          <p14:tracePt t="46237" x="5224463" y="3338513"/>
          <p14:tracePt t="46246" x="5200650" y="3338513"/>
          <p14:tracePt t="46255" x="5189538" y="3338513"/>
          <p14:tracePt t="46262" x="5154613" y="3338513"/>
          <p14:tracePt t="46271" x="5141913" y="3338513"/>
          <p14:tracePt t="46271" x="5130800" y="3338513"/>
          <p14:tracePt t="46279" x="5106988" y="3338513"/>
          <p14:tracePt t="46287" x="5094288" y="3338513"/>
          <p14:tracePt t="46300" x="5083175" y="3338513"/>
          <p14:tracePt t="46306" x="5059363" y="3338513"/>
          <p14:tracePt t="46328" x="5046663" y="3338513"/>
          <p14:tracePt t="46335" x="5035550" y="3338513"/>
          <p14:tracePt t="46356" x="5022850" y="3338513"/>
          <p14:tracePt t="46370" x="5022850" y="3349625"/>
          <p14:tracePt t="46384" x="5011738" y="3349625"/>
          <p14:tracePt t="46391" x="4999038" y="3349625"/>
          <p14:tracePt t="46405" x="4987925" y="3349625"/>
          <p14:tracePt t="46412" x="4964113" y="3349625"/>
          <p14:tracePt t="46419" x="4951413" y="3349625"/>
          <p14:tracePt t="46426" x="4916488" y="3349625"/>
          <p14:tracePt t="46433" x="4879975" y="3349625"/>
          <p14:tracePt t="46440" x="4857750" y="3349625"/>
          <p14:tracePt t="46447" x="4821238" y="3349625"/>
          <p14:tracePt t="46454" x="4810125" y="3349625"/>
          <p14:tracePt t="46462" x="4762500" y="3349625"/>
          <p14:tracePt t="46471" x="4725988" y="3349625"/>
          <p14:tracePt t="46479" x="4702175" y="3338513"/>
          <p14:tracePt t="46487" x="4667250" y="3338513"/>
          <p14:tracePt t="46495" x="4630738" y="3338513"/>
          <p14:tracePt t="46496" x="4606925" y="3325813"/>
          <p14:tracePt t="46503" x="4595813" y="3325813"/>
          <p14:tracePt t="46512" x="4560888" y="3325813"/>
          <p14:tracePt t="46520" x="4524375" y="3314700"/>
          <p14:tracePt t="46529" x="4500563" y="3314700"/>
          <p14:tracePt t="46537" x="4476750" y="3302000"/>
          <p14:tracePt t="46538" x="4452938" y="3290888"/>
          <p14:tracePt t="46545" x="4429125" y="3278188"/>
          <p14:tracePt t="46553" x="4418013" y="3267075"/>
          <p14:tracePt t="46562" x="4394200" y="3254375"/>
          <p14:tracePt t="46573" x="4370388" y="3254375"/>
          <p14:tracePt t="46580" x="4370388" y="3243263"/>
          <p14:tracePt t="46587" x="4357688" y="3230563"/>
          <p14:tracePt t="46595" x="4346575" y="3230563"/>
          <p14:tracePt t="46603" x="4346575" y="3219450"/>
          <p14:tracePt t="46612" x="4333875" y="3219450"/>
          <p14:tracePt t="46620" x="4322763" y="3219450"/>
          <p14:tracePt t="46636" x="4310063" y="3206750"/>
          <p14:tracePt t="46714" x="4322763" y="3206750"/>
          <p14:tracePt t="46735" x="4333875" y="3206750"/>
          <p14:tracePt t="46741" x="4333875" y="3219450"/>
          <p14:tracePt t="46756" x="4333875" y="3230563"/>
          <p14:tracePt t="46770" x="4346575" y="3230563"/>
          <p14:tracePt t="46784" x="4357688" y="3230563"/>
          <p14:tracePt t="46798" x="4370388" y="3230563"/>
          <p14:tracePt t="46805" x="4381500" y="3230563"/>
          <p14:tracePt t="46819" x="4394200" y="3230563"/>
          <p14:tracePt t="46826" x="4405313" y="3230563"/>
          <p14:tracePt t="46833" x="4418013" y="3230563"/>
          <p14:tracePt t="46847" x="4429125" y="3230563"/>
          <p14:tracePt t="46854" x="4452938" y="3230563"/>
          <p14:tracePt t="46868" x="4476750" y="3230563"/>
          <p14:tracePt t="46875" x="4489450" y="3230563"/>
          <p14:tracePt t="46882" x="4500563" y="3230563"/>
          <p14:tracePt t="46889" x="4524375" y="3230563"/>
          <p14:tracePt t="46903" x="4548188" y="3230563"/>
          <p14:tracePt t="46917" x="4560888" y="3230563"/>
          <p14:tracePt t="46931" x="4583113" y="3230563"/>
          <p14:tracePt t="46938" x="4595813" y="3230563"/>
          <p14:tracePt t="46952" x="4606925" y="3230563"/>
          <p14:tracePt t="46959" x="4619625" y="3230563"/>
          <p14:tracePt t="46973" x="4630738" y="3230563"/>
          <p14:tracePt t="46980" x="4643438" y="3230563"/>
          <p14:tracePt t="46994" x="4654550" y="3230563"/>
          <p14:tracePt t="47023" x="4667250" y="3230563"/>
          <p14:tracePt t="47044" x="4678363" y="3219450"/>
          <p14:tracePt t="47149" x="4678363" y="3206750"/>
          <p14:tracePt t="47598" x="4667250" y="3206750"/>
          <p14:tracePt t="47633" x="4654550" y="3206750"/>
          <p14:tracePt t="47654" x="4643438" y="3206750"/>
          <p14:tracePt t="47689" x="4630738" y="3206750"/>
          <p14:tracePt t="47865" x="4630738" y="3195638"/>
          <p14:tracePt t="47914" x="4619625" y="3195638"/>
          <p14:tracePt t="47956" x="4606925" y="3195638"/>
          <p14:tracePt t="48061" x="4619625" y="3195638"/>
          <p14:tracePt t="48770" x="4619625" y="3182938"/>
          <p14:tracePt t="48777" x="4630738" y="3182938"/>
          <p14:tracePt t="49086" x="4643438" y="3182938"/>
          <p14:tracePt t="49128" x="4654550" y="3182938"/>
          <p14:tracePt t="49549" x="4654550" y="3195638"/>
          <p14:tracePt t="49591" x="4654550" y="3206750"/>
          <p14:tracePt t="49619" x="4667250" y="3206750"/>
          <p14:tracePt t="49633" x="4667250" y="3219450"/>
          <p14:tracePt t="49640" x="4678363" y="3219450"/>
          <p14:tracePt t="49647" x="4678363" y="3230563"/>
          <p14:tracePt t="49661" x="4678363" y="3243263"/>
          <p14:tracePt t="49675" x="4691063" y="3243263"/>
          <p14:tracePt t="49696" x="4702175" y="3254375"/>
          <p14:tracePt t="49710" x="4714875" y="3267075"/>
          <p14:tracePt t="49724" x="4725988" y="3278188"/>
          <p14:tracePt t="49731" x="4738688" y="3290888"/>
          <p14:tracePt t="49738" x="4738688" y="3302000"/>
          <p14:tracePt t="49752" x="4749800" y="3302000"/>
          <p14:tracePt t="49759" x="4762500" y="3302000"/>
          <p14:tracePt t="49766" x="4773613" y="3314700"/>
          <p14:tracePt t="49773" x="4773613" y="3325813"/>
          <p14:tracePt t="49780" x="4786313" y="3325813"/>
          <p14:tracePt t="49794" x="4797425" y="3325813"/>
          <p14:tracePt t="49801" x="4797425" y="3338513"/>
          <p14:tracePt t="49815" x="4797425" y="3349625"/>
          <p14:tracePt t="49829" x="4810125" y="3349625"/>
          <p14:tracePt t="49851" x="4821238" y="3362325"/>
          <p14:tracePt t="49865" x="4833938" y="3362325"/>
          <p14:tracePt t="49886" x="4833938" y="3373438"/>
          <p14:tracePt t="49893" x="4845050" y="3373438"/>
          <p14:tracePt t="49907" x="4845050" y="3386138"/>
          <p14:tracePt t="49914" x="4857750" y="3386138"/>
          <p14:tracePt t="49935" x="4857750" y="3397250"/>
          <p14:tracePt t="49984" x="4868863" y="3397250"/>
          <p14:tracePt t="50005" x="4879975" y="3397250"/>
          <p14:tracePt t="50034" x="4903788" y="3397250"/>
          <p14:tracePt t="50040" x="4916488" y="3397250"/>
          <p14:tracePt t="50048" x="4927600" y="3397250"/>
          <p14:tracePt t="50054" x="4951413" y="3397250"/>
          <p14:tracePt t="50061" x="4975225" y="3397250"/>
          <p14:tracePt t="50068" x="4987925" y="3397250"/>
          <p14:tracePt t="50075" x="5011738" y="3409950"/>
          <p14:tracePt t="50082" x="5022850" y="3409950"/>
          <p14:tracePt t="50089" x="5035550" y="3409950"/>
          <p14:tracePt t="50097" x="5046663" y="3409950"/>
          <p14:tracePt t="50106" x="5059363" y="3409950"/>
          <p14:tracePt t="50117" x="5070475" y="3409950"/>
          <p14:tracePt t="50124" x="5083175" y="3409950"/>
          <p14:tracePt t="50138" x="5094288" y="3409950"/>
          <p14:tracePt t="50174" x="5094288" y="3397250"/>
          <p14:tracePt t="50188" x="5094288" y="3386138"/>
          <p14:tracePt t="50223" x="5094288" y="3373438"/>
          <p14:tracePt t="50244" x="5094288" y="3362325"/>
          <p14:tracePt t="50251" x="5094288" y="3349625"/>
          <p14:tracePt t="50265" x="5083175" y="3338513"/>
          <p14:tracePt t="50279" x="5083175" y="3325813"/>
          <p14:tracePt t="50293" x="5070475" y="3325813"/>
          <p14:tracePt t="50300" x="5070475" y="3314700"/>
          <p14:tracePt t="50307" x="5070475" y="3302000"/>
          <p14:tracePt t="50321" x="5070475" y="3290888"/>
          <p14:tracePt t="50342" x="5070475" y="3278188"/>
          <p14:tracePt t="50349" x="5070475" y="3267075"/>
          <p14:tracePt t="50370" x="5070475" y="3254375"/>
          <p14:tracePt t="50384" x="5070475" y="3243263"/>
          <p14:tracePt t="50391" x="5070475" y="3230563"/>
          <p14:tracePt t="50420" x="5070475" y="3219450"/>
          <p14:tracePt t="50433" x="5070475" y="3206750"/>
          <p14:tracePt t="50447" x="5083175" y="3206750"/>
          <p14:tracePt t="50454" x="5083175" y="3195638"/>
          <p14:tracePt t="50461" x="5083175" y="3182938"/>
          <p14:tracePt t="50468" x="5094288" y="3182938"/>
          <p14:tracePt t="50489" x="5094288" y="3171825"/>
          <p14:tracePt t="50503" x="5106988" y="3159125"/>
          <p14:tracePt t="50517" x="5106988" y="3148013"/>
          <p14:tracePt t="50524" x="5118100" y="3148013"/>
          <p14:tracePt t="50553" x="5118100" y="3135313"/>
          <p14:tracePt t="50574" x="5118100" y="3124200"/>
          <p14:tracePt t="50580" x="5130800" y="3124200"/>
          <p14:tracePt t="50595" x="5141913" y="3124200"/>
          <p14:tracePt t="50601" x="5141913" y="3111500"/>
          <p14:tracePt t="50693" x="5154613" y="3111500"/>
          <p14:tracePt t="50714" x="5165725" y="3111500"/>
          <p14:tracePt t="50742" x="5178425" y="3111500"/>
          <p14:tracePt t="50777" x="5189538" y="3111500"/>
          <p14:tracePt t="50791" x="5200650" y="3111500"/>
          <p14:tracePt t="50826" x="5213350" y="3111500"/>
          <p14:tracePt t="50840" x="5224463" y="3111500"/>
          <p14:tracePt t="50854" x="5237163" y="3111500"/>
          <p14:tracePt t="50890" x="5248275" y="3111500"/>
          <p14:tracePt t="50910" x="5260975" y="3111500"/>
          <p14:tracePt t="51002" x="5260975" y="3100388"/>
          <p14:tracePt t="51030" x="5260975" y="3087688"/>
          <p14:tracePt t="51234" x="5272088" y="3087688"/>
          <p14:tracePt t="51283" x="5284788" y="3087688"/>
          <p14:tracePt t="51311" x="5295900" y="3087688"/>
          <p14:tracePt t="51346" x="5308600" y="3087688"/>
          <p14:tracePt t="51352" x="5319713" y="3087688"/>
          <p14:tracePt t="51367" x="5332413" y="3087688"/>
          <p14:tracePt t="51374" x="5343525" y="3087688"/>
          <p14:tracePt t="51381" x="5356225" y="3087688"/>
          <p14:tracePt t="51402" x="5367338" y="3087688"/>
          <p14:tracePt t="51409" x="5380038" y="3087688"/>
          <p14:tracePt t="51423" x="5391150" y="3087688"/>
          <p14:tracePt t="51430" x="5403850" y="3087688"/>
          <p14:tracePt t="51436" x="5414963" y="3087688"/>
          <p14:tracePt t="51458" x="5427663" y="3087688"/>
          <p14:tracePt t="51465" x="5438775" y="3087688"/>
          <p14:tracePt t="51479" x="5462588" y="3087688"/>
          <p14:tracePt t="51486" x="5475288" y="3087688"/>
          <p14:tracePt t="51500" x="5486400" y="3087688"/>
          <p14:tracePt t="51514" x="5497513" y="3087688"/>
          <p14:tracePt t="51521" x="5510213" y="3087688"/>
          <p14:tracePt t="51535" x="5521325" y="3087688"/>
          <p14:tracePt t="51542" x="5534025" y="3087688"/>
          <p14:tracePt t="51563" x="5545138" y="3087688"/>
          <p14:tracePt t="51570" x="5557838" y="3087688"/>
          <p14:tracePt t="51584" x="5568950" y="3087688"/>
          <p14:tracePt t="51619" x="5581650" y="3087688"/>
          <p14:tracePt t="51633" x="5592763" y="3087688"/>
          <p14:tracePt t="51661" x="5592763" y="3100388"/>
          <p14:tracePt t="51725" x="5592763" y="3111500"/>
          <p14:tracePt t="51809" x="5592763" y="3124200"/>
          <p14:tracePt t="51879" x="5592763" y="3135313"/>
          <p14:tracePt t="52356" x="5605463" y="3135313"/>
          <p14:tracePt t="52363" x="5629275" y="3135313"/>
          <p14:tracePt t="52377" x="5653088" y="3135313"/>
          <p14:tracePt t="52385" x="5676900" y="3124200"/>
          <p14:tracePt t="52393" x="5688013" y="3124200"/>
          <p14:tracePt t="52401" x="5711825" y="3111500"/>
          <p14:tracePt t="52410" x="5748338" y="3111500"/>
          <p14:tracePt t="52418" x="5759450" y="3111500"/>
          <p14:tracePt t="52426" x="5818188" y="3100388"/>
          <p14:tracePt t="52434" x="5842000" y="3087688"/>
          <p14:tracePt t="52443" x="5878513" y="3087688"/>
          <p14:tracePt t="52451" x="5902325" y="3087688"/>
          <p14:tracePt t="52460" x="5913438" y="3076575"/>
          <p14:tracePt t="52469" x="5949950" y="3076575"/>
          <p14:tracePt t="52476" x="5973763" y="3076575"/>
          <p14:tracePt t="52484" x="5984875" y="3076575"/>
          <p14:tracePt t="52493" x="5997575" y="3076575"/>
          <p14:tracePt t="52501" x="6008688" y="3076575"/>
          <p14:tracePt t="52509" x="6021388" y="3076575"/>
          <p14:tracePt t="52518" x="6032500" y="3076575"/>
          <p14:tracePt t="52526" x="6045200" y="3076575"/>
          <p14:tracePt t="52539" x="6056313" y="3076575"/>
          <p14:tracePt t="53164" x="6069013" y="3076575"/>
          <p14:tracePt t="53177" x="6080125" y="3076575"/>
          <p14:tracePt t="53213" x="6092825" y="3076575"/>
          <p14:tracePt t="53226" x="6103938" y="3076575"/>
          <p14:tracePt t="53247" x="6115050" y="3076575"/>
          <p14:tracePt t="53894" x="6127750" y="3076575"/>
          <p14:tracePt t="53915" x="6138863" y="3076575"/>
          <p14:tracePt t="53950" x="6151563" y="3076575"/>
          <p14:tracePt t="53964" x="6162675" y="3076575"/>
          <p14:tracePt t="53971" x="6175375" y="3076575"/>
          <p14:tracePt t="53985" x="6186488" y="3076575"/>
          <p14:tracePt t="53999" x="6199188" y="3076575"/>
          <p14:tracePt t="54013" x="6210300" y="3076575"/>
          <p14:tracePt t="54020" x="6223000" y="3076575"/>
          <p14:tracePt t="54027" x="6234113" y="3076575"/>
          <p14:tracePt t="54041" x="6246813" y="3076575"/>
          <p14:tracePt t="54048" x="6257925" y="3076575"/>
          <p14:tracePt t="54069" x="6270625" y="3076575"/>
          <p14:tracePt t="54076" x="6281738" y="3076575"/>
          <p14:tracePt t="54090" x="6294438" y="3076575"/>
          <p14:tracePt t="54097" x="6305550" y="3076575"/>
          <p14:tracePt t="54111" x="6318250" y="3076575"/>
          <p14:tracePt t="54125" x="6329363" y="3076575"/>
          <p14:tracePt t="54146" x="6342063" y="3076575"/>
          <p14:tracePt t="54174" x="6353175" y="3076575"/>
          <p14:tracePt t="54195" x="6365875" y="3076575"/>
          <p14:tracePt t="54209" x="6376988" y="3076575"/>
          <p14:tracePt t="55382" x="6376988" y="3065463"/>
          <p14:tracePt t="55388" x="6389688" y="3065463"/>
          <p14:tracePt t="55405" x="6400800" y="3052763"/>
          <p14:tracePt t="55501" x="6389688" y="3052763"/>
          <p14:tracePt t="55670" x="6389688" y="3065463"/>
          <p14:tracePt t="55754" x="6389688" y="3076575"/>
          <p14:tracePt t="56203" x="6389688" y="3065463"/>
          <p14:tracePt t="56231" x="6389688" y="3052763"/>
          <p14:tracePt t="56385" x="6400800" y="3052763"/>
          <p14:tracePt t="56406" x="6411913" y="3052763"/>
          <p14:tracePt t="56413" x="6435725" y="3052763"/>
          <p14:tracePt t="56427" x="6448425" y="3052763"/>
          <p14:tracePt t="56434" x="6459538" y="3052763"/>
          <p14:tracePt t="56441" x="6472238" y="3052763"/>
          <p14:tracePt t="56448" x="6483350" y="3052763"/>
          <p14:tracePt t="56455" x="6496050" y="3052763"/>
          <p14:tracePt t="56470" x="6519863" y="3052763"/>
          <p14:tracePt t="56476" x="6530975" y="3052763"/>
          <p14:tracePt t="56490" x="6554788" y="3052763"/>
          <p14:tracePt t="56497" x="6567488" y="3052763"/>
          <p14:tracePt t="56511" x="6578600" y="3052763"/>
          <p14:tracePt t="56518" x="6591300" y="3052763"/>
          <p14:tracePt t="56533" x="6602413" y="3052763"/>
          <p14:tracePt t="56539" x="6615113" y="3052763"/>
          <p14:tracePt t="56546" x="6626225" y="3052763"/>
          <p14:tracePt t="56568" x="6638925" y="3052763"/>
          <p14:tracePt t="56575" x="6650038" y="3052763"/>
          <p14:tracePt t="56603" x="6662738" y="3052763"/>
          <p14:tracePt t="56617" x="6673850" y="3052763"/>
          <p14:tracePt t="56638" x="6686550" y="3052763"/>
          <p14:tracePt t="56666" x="6697663" y="3052763"/>
          <p14:tracePt t="56680" x="6708775" y="3052763"/>
          <p14:tracePt t="56715" x="6721475" y="3052763"/>
          <p14:tracePt t="56722" x="6732588" y="3052763"/>
          <p14:tracePt t="56729" x="6745288" y="3052763"/>
          <p14:tracePt t="56743" x="6745288" y="3065463"/>
          <p14:tracePt t="56764" x="6756400" y="3065463"/>
          <p14:tracePt t="56778" x="6756400" y="3076575"/>
          <p14:tracePt t="56786" x="6769100" y="3076575"/>
          <p14:tracePt t="56792" x="6769100" y="3087688"/>
          <p14:tracePt t="56835" x="6780213" y="3087688"/>
          <p14:tracePt t="56856" x="6792913" y="3087688"/>
          <p14:tracePt t="56877" x="6804025" y="3100388"/>
          <p14:tracePt t="56905" x="6816725" y="3100388"/>
          <p14:tracePt t="56911" x="6827838" y="3100388"/>
          <p14:tracePt t="56926" x="6840538" y="3100388"/>
          <p14:tracePt t="56933" x="6851650" y="3111500"/>
          <p14:tracePt t="56954" x="6864350" y="3111500"/>
          <p14:tracePt t="56960" x="6875463" y="3124200"/>
          <p14:tracePt t="56975" x="6888163" y="3124200"/>
          <p14:tracePt t="56989" x="6899275" y="3135313"/>
          <p14:tracePt t="56996" x="6911975" y="3135313"/>
          <p14:tracePt t="57010" x="6923088" y="3148013"/>
          <p14:tracePt t="57024" x="6935788" y="3148013"/>
          <p14:tracePt t="57031" x="6946900" y="3148013"/>
          <p14:tracePt t="57038" x="6946900" y="3159125"/>
          <p14:tracePt t="57045" x="6959600" y="3159125"/>
          <p14:tracePt t="57052" x="6970713" y="3159125"/>
          <p14:tracePt t="57073" x="6983413" y="3159125"/>
          <p14:tracePt t="57080" x="6994525" y="3159125"/>
          <p14:tracePt t="57087" x="7007225" y="3159125"/>
          <p14:tracePt t="57101" x="7018338" y="3159125"/>
          <p14:tracePt t="57108" x="7029450" y="3159125"/>
          <p14:tracePt t="57122" x="7029450" y="3171825"/>
          <p14:tracePt t="57129" x="7042150" y="3171825"/>
          <p14:tracePt t="57136" x="7053263" y="3171825"/>
          <p14:tracePt t="57143" x="7065963" y="3171825"/>
          <p14:tracePt t="57179" x="7077075" y="3171825"/>
          <p14:tracePt t="57298" x="7065963" y="3171825"/>
          <p14:tracePt t="57312" x="7053263" y="3171825"/>
          <p14:tracePt t="57333" x="7042150" y="3171825"/>
          <p14:tracePt t="57671" x="7029450" y="3171825"/>
          <p14:tracePt t="57684" x="7018338" y="3171825"/>
          <p14:tracePt t="57726" x="7007225" y="3171825"/>
          <p14:tracePt t="57740" x="6994525" y="3171825"/>
          <p14:tracePt t="57761" x="6983413" y="3171825"/>
          <p14:tracePt t="57888" x="6970713" y="3171825"/>
          <p14:tracePt t="57929" x="6959600" y="3171825"/>
          <p14:tracePt t="58281" x="6959600" y="3159125"/>
          <p14:tracePt t="58765" x="6959600" y="3171825"/>
          <p14:tracePt t="58856" x="6970713" y="3171825"/>
          <p14:tracePt t="59284" x="6959600" y="3171825"/>
          <p14:tracePt t="59699" x="6970713" y="3171825"/>
          <p14:tracePt t="59790" x="6983413" y="3171825"/>
          <p14:tracePt t="59853" x="6994525" y="3171825"/>
          <p14:tracePt t="59923" x="7007225" y="3171825"/>
          <p14:tracePt t="59986" x="7018338" y="3171825"/>
          <p14:tracePt t="60000" x="7029450" y="3171825"/>
          <p14:tracePt t="60035" x="7042150" y="3171825"/>
          <p14:tracePt t="60049" x="7053263" y="3171825"/>
          <p14:tracePt t="60105" x="7042150" y="3159125"/>
          <p14:tracePt t="60133" x="7029450" y="3159125"/>
          <p14:tracePt t="60147" x="7018338" y="3159125"/>
          <p14:tracePt t="60182" x="7007225" y="3159125"/>
          <p14:tracePt t="61516" x="7007225" y="3171825"/>
          <p14:tracePt t="61537" x="7007225" y="3182938"/>
          <p14:tracePt t="61622" x="7007225" y="3195638"/>
          <p14:tracePt t="61670" x="7007225" y="3206750"/>
          <p14:tracePt t="61684" x="7007225" y="3219450"/>
          <p14:tracePt t="61776" x="7007225" y="3230563"/>
          <p14:tracePt t="62162" x="7018338" y="3230563"/>
          <p14:tracePt t="62190" x="7029450" y="3230563"/>
          <p14:tracePt t="62204" x="7029450" y="3219450"/>
          <p14:tracePt t="62218" x="7042150" y="3219450"/>
          <p14:tracePt t="62225" x="7042150" y="3206750"/>
          <p14:tracePt t="62239" x="7053263" y="3195638"/>
          <p14:tracePt t="62253" x="7065963" y="3195638"/>
          <p14:tracePt t="62281" x="7065963" y="3182938"/>
          <p14:tracePt t="62288" x="7077075" y="3182938"/>
          <p14:tracePt t="62302" x="7089775" y="3182938"/>
          <p14:tracePt t="62407" x="7100888" y="3171825"/>
          <p14:tracePt t="62450" x="7113588" y="3171825"/>
          <p14:tracePt t="62477" x="7124700" y="3171825"/>
          <p14:tracePt t="62541" x="7124700" y="3159125"/>
          <p14:tracePt t="62611" x="7124700" y="3148013"/>
          <p14:tracePt t="62646" x="7124700" y="3135313"/>
          <p14:tracePt t="63144" x="7100888" y="3159125"/>
          <p14:tracePt t="63151" x="7077075" y="3182938"/>
          <p14:tracePt t="63166" x="7042150" y="3219450"/>
          <p14:tracePt t="63174" x="7007225" y="3243263"/>
          <p14:tracePt t="63182" x="6983413" y="3278188"/>
          <p14:tracePt t="63191" x="6946900" y="3302000"/>
          <p14:tracePt t="63199" x="6935788" y="3325813"/>
          <p14:tracePt t="63200" x="6899275" y="3349625"/>
          <p14:tracePt t="63207" x="6864350" y="3373438"/>
          <p14:tracePt t="63216" x="6827838" y="3409950"/>
          <p14:tracePt t="63224" x="6792913" y="3444875"/>
          <p14:tracePt t="63232" x="6769100" y="3479800"/>
          <p14:tracePt t="63241" x="6721475" y="3527425"/>
          <p14:tracePt t="63250" x="6615113" y="3635375"/>
          <p14:tracePt t="63258" x="6554788" y="3694113"/>
          <p14:tracePt t="63266" x="6507163" y="3741738"/>
          <p14:tracePt t="63274" x="6435725" y="3789363"/>
          <p14:tracePt t="63283" x="6389688" y="3824288"/>
          <p14:tracePt t="63291" x="6294438" y="3895725"/>
          <p14:tracePt t="63299" x="6246813" y="3919538"/>
          <p14:tracePt t="63307" x="6234113" y="3943350"/>
          <p14:tracePt t="63315" x="6199188" y="3967163"/>
          <p14:tracePt t="63324" x="6175375" y="3979863"/>
          <p14:tracePt t="63332" x="6151563" y="3990975"/>
          <p14:tracePt t="63333" x="6138863" y="3990975"/>
          <p14:tracePt t="63340" x="6127750" y="4014788"/>
          <p14:tracePt t="63349" x="6103938" y="4027488"/>
          <p14:tracePt t="63357" x="6103938" y="4038600"/>
          <p14:tracePt t="63366" x="6092825" y="4038600"/>
          <p14:tracePt t="63374" x="6092825" y="4051300"/>
          <p14:tracePt t="63382" x="6092825" y="4075113"/>
          <p14:tracePt t="63397" x="6092825" y="4086225"/>
          <p14:tracePt t="63404" x="6092825" y="4098925"/>
          <p14:tracePt t="63418" x="6092825" y="4110038"/>
          <p14:tracePt t="63425" x="6092825" y="4133850"/>
          <p14:tracePt t="63439" x="6103938" y="4168775"/>
          <p14:tracePt t="63446" x="6115050" y="4205288"/>
          <p14:tracePt t="63453" x="6127750" y="4229100"/>
          <p14:tracePt t="63460" x="6138863" y="4276725"/>
          <p14:tracePt t="63467" x="6151563" y="4324350"/>
          <p14:tracePt t="63474" x="6151563" y="4359275"/>
          <p14:tracePt t="63482" x="6151563" y="4395788"/>
          <p14:tracePt t="63490" x="6151563" y="4443413"/>
          <p14:tracePt t="63499" x="6151563" y="4478338"/>
          <p14:tracePt t="63507" x="6138863" y="4513263"/>
          <p14:tracePt t="63516" x="6103938" y="4560888"/>
          <p14:tracePt t="63523" x="6092825" y="4584700"/>
          <p14:tracePt t="63532" x="6080125" y="4597400"/>
          <p14:tracePt t="63540" x="6056313" y="4621213"/>
          <p14:tracePt t="63548" x="6021388" y="4632325"/>
          <p14:tracePt t="63557" x="5997575" y="4645025"/>
          <p14:tracePt t="63558" x="5973763" y="4656138"/>
          <p14:tracePt t="63565" x="5937250" y="4679950"/>
          <p14:tracePt t="63573" x="5902325" y="4692650"/>
          <p14:tracePt t="63582" x="5865813" y="4692650"/>
          <p14:tracePt t="63590" x="5842000" y="4703763"/>
          <p14:tracePt t="63599" x="5807075" y="4703763"/>
          <p14:tracePt t="63607" x="5759450" y="4703763"/>
          <p14:tracePt t="63615" x="5724525" y="4703763"/>
          <p14:tracePt t="63623" x="5711825" y="4703763"/>
          <p14:tracePt t="63632" x="5700713" y="4703763"/>
          <p14:tracePt t="63640" x="5688013" y="4703763"/>
          <p14:tracePt t="63648" x="5676900" y="4703763"/>
          <p14:tracePt t="63649" x="5664200" y="4716463"/>
          <p14:tracePt t="63657" x="5653088" y="4716463"/>
          <p14:tracePt t="63670" x="5640388" y="4716463"/>
          <p14:tracePt t="63734" x="5653088" y="4716463"/>
          <p14:tracePt t="63748" x="5664200" y="4716463"/>
          <p14:tracePt t="63776" x="5676900" y="4716463"/>
          <p14:tracePt t="63790" x="5688013" y="4716463"/>
          <p14:tracePt t="63818" x="5676900" y="4716463"/>
          <p14:tracePt t="63825" x="5664200" y="4716463"/>
          <p14:tracePt t="63832" x="5640388" y="4716463"/>
          <p14:tracePt t="63839" x="5605463" y="4716463"/>
          <p14:tracePt t="63846" x="5581650" y="4716463"/>
          <p14:tracePt t="63853" x="5545138" y="4716463"/>
          <p14:tracePt t="63860" x="5497513" y="4716463"/>
          <p14:tracePt t="63867" x="5438775" y="4692650"/>
          <p14:tracePt t="63874" x="5380038" y="4692650"/>
          <p14:tracePt t="63881" x="5308600" y="4679950"/>
          <p14:tracePt t="63889" x="5248275" y="4679950"/>
          <p14:tracePt t="63898" x="5189538" y="4668838"/>
          <p14:tracePt t="63906" x="5118100" y="4668838"/>
          <p14:tracePt t="63914" x="5083175" y="4668838"/>
          <p14:tracePt t="63923" x="4987925" y="4668838"/>
          <p14:tracePt t="63931" x="4964113" y="4668838"/>
          <p14:tracePt t="63940" x="4927600" y="4668838"/>
          <p14:tracePt t="63948" x="4903788" y="4668838"/>
          <p14:tracePt t="63956" x="4879975" y="4668838"/>
          <p14:tracePt t="63964" x="4868863" y="4679950"/>
          <p14:tracePt t="63965" x="4845050" y="4679950"/>
          <p14:tracePt t="63973" x="4833938" y="4679950"/>
          <p14:tracePt t="63981" x="4821238" y="4692650"/>
          <p14:tracePt t="63989" x="4810125" y="4692650"/>
          <p14:tracePt t="64000" x="4810125" y="4703763"/>
          <p14:tracePt t="64007" x="4810125" y="4716463"/>
          <p14:tracePt t="64035" x="4810125" y="4727575"/>
          <p14:tracePt t="64042" x="4821238" y="4727575"/>
          <p14:tracePt t="64056" x="4833938" y="4727575"/>
          <p14:tracePt t="64063" x="4845050" y="4727575"/>
          <p14:tracePt t="64070" x="4857750" y="4740275"/>
          <p14:tracePt t="64077" x="4892675" y="4740275"/>
          <p14:tracePt t="64085" x="4940300" y="4751388"/>
          <p14:tracePt t="64091" x="4999038" y="4751388"/>
          <p14:tracePt t="64098" x="5083175" y="4764088"/>
          <p14:tracePt t="64106" x="5154613" y="4775200"/>
          <p14:tracePt t="64114" x="5237163" y="4787900"/>
          <p14:tracePt t="64122" x="5295900" y="4799013"/>
          <p14:tracePt t="64131" x="5380038" y="4822825"/>
          <p14:tracePt t="64139" x="5438775" y="4822825"/>
          <p14:tracePt t="64148" x="5510213" y="4822825"/>
          <p14:tracePt t="64156" x="5521325" y="4822825"/>
          <p14:tracePt t="64164" x="5545138" y="4822825"/>
          <p14:tracePt t="64183" x="5557838" y="4822825"/>
          <p14:tracePt t="64204" x="5545138" y="4822825"/>
          <p14:tracePt t="64211" x="5521325" y="4822825"/>
          <p14:tracePt t="64218" x="5427663" y="4822825"/>
          <p14:tracePt t="64225" x="5308600" y="4822825"/>
          <p14:tracePt t="64232" x="5178425" y="4822825"/>
          <p14:tracePt t="64239" x="5011738" y="4799013"/>
          <p14:tracePt t="64247" x="4821238" y="4775200"/>
          <p14:tracePt t="64256" x="4654550" y="4775200"/>
          <p14:tracePt t="64264" x="4560888" y="4764088"/>
          <p14:tracePt t="64272" x="4489450" y="4764088"/>
          <p14:tracePt t="64281" x="4405313" y="4764088"/>
          <p14:tracePt t="64289" x="4394200" y="4764088"/>
          <p14:tracePt t="64297" x="4381500" y="4764088"/>
          <p14:tracePt t="64305" x="4370388" y="4764088"/>
          <p14:tracePt t="64314" x="4346575" y="4764088"/>
          <p14:tracePt t="64380" x="4357688" y="4764088"/>
          <p14:tracePt t="64386" x="4370388" y="4764088"/>
          <p14:tracePt t="64393" x="4394200" y="4764088"/>
          <p14:tracePt t="64401" x="4418013" y="4764088"/>
          <p14:tracePt t="64407" x="4489450" y="4751388"/>
          <p14:tracePt t="64414" x="4667250" y="4751388"/>
          <p14:tracePt t="64422" x="4879975" y="4740275"/>
          <p14:tracePt t="64430" x="5224463" y="4692650"/>
          <p14:tracePt t="64439" x="5438775" y="4679950"/>
          <p14:tracePt t="64447" x="5653088" y="4656138"/>
          <p14:tracePt t="64455" x="5818188" y="4645025"/>
          <p14:tracePt t="64456" x="5937250" y="4645025"/>
          <p14:tracePt t="64464" x="5973763" y="4645025"/>
          <p14:tracePt t="64472" x="6045200" y="4632325"/>
          <p14:tracePt t="64480" x="6069013" y="4621213"/>
          <p14:tracePt t="64488" x="6092825" y="4621213"/>
          <p14:tracePt t="64497" x="6103938" y="4621213"/>
          <p14:tracePt t="64505" x="6115050" y="4621213"/>
          <p14:tracePt t="64535" x="6115050" y="4608513"/>
          <p14:tracePt t="64541" x="6092825" y="4608513"/>
          <p14:tracePt t="64547" x="6056313" y="4608513"/>
          <p14:tracePt t="64555" x="5961063" y="4597400"/>
          <p14:tracePt t="64562" x="5794375" y="4597400"/>
          <p14:tracePt t="64569" x="5616575" y="4608513"/>
          <p14:tracePt t="64576" x="5451475" y="4608513"/>
          <p14:tracePt t="64583" x="5178425" y="4621213"/>
          <p14:tracePt t="64590" x="4975225" y="4645025"/>
          <p14:tracePt t="64597" x="4857750" y="4656138"/>
          <p14:tracePt t="64605" x="4762500" y="4656138"/>
          <p14:tracePt t="64613" x="4678363" y="4668838"/>
          <p14:tracePt t="64621" x="4630738" y="4679950"/>
          <p14:tracePt t="64630" x="4583113" y="4692650"/>
          <p14:tracePt t="64638" x="4560888" y="4703763"/>
          <p14:tracePt t="64639" x="4548188" y="4716463"/>
          <p14:tracePt t="64646" x="4537075" y="4716463"/>
          <p14:tracePt t="64655" x="4524375" y="4727575"/>
          <p14:tracePt t="64663" x="4524375" y="4740275"/>
          <p14:tracePt t="64671" x="4524375" y="4751388"/>
          <p14:tracePt t="64681" x="4524375" y="4764088"/>
          <p14:tracePt t="64695" x="4524375" y="4775200"/>
          <p14:tracePt t="64702" x="4537075" y="4775200"/>
          <p14:tracePt t="64709" x="4548188" y="4787900"/>
          <p14:tracePt t="64723" x="4560888" y="4787900"/>
          <p14:tracePt t="64730" x="4572000" y="4810125"/>
          <p14:tracePt t="64737" x="4595813" y="4810125"/>
          <p14:tracePt t="64744" x="4619625" y="4822825"/>
          <p14:tracePt t="64751" x="4643438" y="4822825"/>
          <p14:tracePt t="64758" x="4654550" y="4822825"/>
          <p14:tracePt t="64765" x="4691063" y="4822825"/>
          <p14:tracePt t="64772" x="4738688" y="4822825"/>
          <p14:tracePt t="64780" x="4762500" y="4822825"/>
          <p14:tracePt t="64788" x="4810125" y="4822825"/>
          <p14:tracePt t="64796" x="4903788" y="4822825"/>
          <p14:tracePt t="64804" x="4999038" y="4822825"/>
          <p14:tracePt t="64813" x="5118100" y="4822825"/>
          <p14:tracePt t="64821" x="5248275" y="4822825"/>
          <p14:tracePt t="64829" x="5319713" y="4799013"/>
          <p14:tracePt t="64838" x="5367338" y="4799013"/>
          <p14:tracePt t="64846" x="5414963" y="4787900"/>
          <p14:tracePt t="64854" x="5427663" y="4787900"/>
          <p14:tracePt t="64864" x="5475288" y="4787900"/>
          <p14:tracePt t="64878" x="5486400" y="4787900"/>
          <p14:tracePt t="64885" x="5486400" y="4775200"/>
          <p14:tracePt t="64891" x="5486400" y="4764088"/>
          <p14:tracePt t="64906" x="5486400" y="4751388"/>
          <p14:tracePt t="64934" x="5462588" y="4727575"/>
          <p14:tracePt t="64941" x="5438775" y="4727575"/>
          <p14:tracePt t="64947" x="5414963" y="4716463"/>
          <p14:tracePt t="64955" x="5380038" y="4716463"/>
          <p14:tracePt t="64962" x="5356225" y="4716463"/>
          <p14:tracePt t="64969" x="5284788" y="4703763"/>
          <p14:tracePt t="64976" x="5224463" y="4703763"/>
          <p14:tracePt t="64983" x="5189538" y="4703763"/>
          <p14:tracePt t="64990" x="5130800" y="4703763"/>
          <p14:tracePt t="64997" x="5083175" y="4703763"/>
          <p14:tracePt t="65004" x="5035550" y="4703763"/>
          <p14:tracePt t="65012" x="4987925" y="4703763"/>
          <p14:tracePt t="65021" x="4964113" y="4703763"/>
          <p14:tracePt t="65029" x="4927600" y="4703763"/>
          <p14:tracePt t="65038" x="4892675" y="4703763"/>
          <p14:tracePt t="65039" x="4868863" y="4703763"/>
          <p14:tracePt t="65046" x="4857750" y="4703763"/>
          <p14:tracePt t="65054" x="4845050" y="4703763"/>
          <p14:tracePt t="65067" x="4845050" y="4692650"/>
          <p14:tracePt t="65074" x="4845050" y="46688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15-Find the market segment type that generates the highest average price per room.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C96B6-1E5F-DE12-DC45-C870C69A1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8" y="1032277"/>
            <a:ext cx="7784967" cy="34902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F584F92-2F1E-ACA5-FFE7-FBCC8E33E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160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17"/>
    </mc:Choice>
    <mc:Fallback xmlns="">
      <p:transition spd="slow" advTm="2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5" x="3028950" y="82550"/>
          <p14:tracePt t="1142" x="3028950" y="130175"/>
          <p14:tracePt t="1149" x="3028950" y="153988"/>
          <p14:tracePt t="1156" x="3028950" y="201613"/>
          <p14:tracePt t="1163" x="3028950" y="249238"/>
          <p14:tracePt t="1170" x="3028950" y="273050"/>
          <p14:tracePt t="1179" x="3028950" y="309563"/>
          <p14:tracePt t="1186" x="3028950" y="344488"/>
          <p14:tracePt t="1195" x="3028950" y="355600"/>
          <p14:tracePt t="1203" x="3028950" y="379413"/>
          <p14:tracePt t="1212" x="3028950" y="403225"/>
          <p14:tracePt t="1220" x="3028950" y="427038"/>
          <p14:tracePt t="1233" x="3028950" y="439738"/>
          <p14:tracePt t="1254" x="3028950" y="450850"/>
          <p14:tracePt t="1261" x="3040063" y="450850"/>
          <p14:tracePt t="1275" x="3051175" y="450850"/>
          <p14:tracePt t="1310" x="3063875" y="450850"/>
          <p14:tracePt t="1324" x="3074988" y="450850"/>
          <p14:tracePt t="1345" x="3087688" y="450850"/>
          <p14:tracePt t="1366" x="3098800" y="450850"/>
          <p14:tracePt t="1373" x="3111500" y="450850"/>
          <p14:tracePt t="1387" x="3122613" y="450850"/>
          <p14:tracePt t="1401" x="3135313" y="450850"/>
          <p14:tracePt t="1408" x="3146425" y="450850"/>
          <p14:tracePt t="1437" x="3159125" y="450850"/>
          <p14:tracePt t="1451" x="3170238" y="450850"/>
          <p14:tracePt t="1535" x="3159125" y="450850"/>
          <p14:tracePt t="1549" x="3146425" y="450850"/>
          <p14:tracePt t="1556" x="3135313" y="450850"/>
          <p14:tracePt t="1570" x="3122613" y="450850"/>
          <p14:tracePt t="1584" x="3111500" y="450850"/>
          <p14:tracePt t="1598" x="3098800" y="450850"/>
          <p14:tracePt t="1627" x="3087688" y="450850"/>
          <p14:tracePt t="1648" x="3074988" y="450850"/>
          <p14:tracePt t="1662" x="3063875" y="450850"/>
          <p14:tracePt t="1754" x="3063875" y="439738"/>
          <p14:tracePt t="1774" x="3063875" y="427038"/>
          <p14:tracePt t="1788" x="3063875" y="415925"/>
          <p14:tracePt t="1816" x="3063875" y="403225"/>
          <p14:tracePt t="1837" x="3063875" y="392113"/>
          <p14:tracePt t="1872" x="3063875" y="379413"/>
          <p14:tracePt t="1985" x="3063875" y="368300"/>
          <p14:tracePt t="2012" x="3063875" y="355600"/>
          <p14:tracePt t="2048" x="3063875" y="344488"/>
          <p14:tracePt t="2062" x="3063875" y="333375"/>
          <p14:tracePt t="2111" x="3063875" y="320675"/>
          <p14:tracePt t="2132" x="3063875" y="309563"/>
          <p14:tracePt t="2139" x="3051175" y="309563"/>
          <p14:tracePt t="2146" x="3051175" y="296863"/>
          <p14:tracePt t="2153" x="3040063" y="296863"/>
          <p14:tracePt t="2209" x="3028950" y="296863"/>
          <p14:tracePt t="2223" x="3016250" y="296863"/>
          <p14:tracePt t="2237" x="3005138" y="296863"/>
          <p14:tracePt t="2244" x="2992438" y="296863"/>
          <p14:tracePt t="2252" x="2981325" y="309563"/>
          <p14:tracePt t="2258" x="2968625" y="320675"/>
          <p14:tracePt t="2265" x="2933700" y="333375"/>
          <p14:tracePt t="2272" x="2909888" y="344488"/>
          <p14:tracePt t="2279" x="2873375" y="355600"/>
          <p14:tracePt t="2286" x="2849563" y="368300"/>
          <p14:tracePt t="2293" x="2814638" y="379413"/>
          <p14:tracePt t="2301" x="2778125" y="392113"/>
          <p14:tracePt t="2310" x="2743200" y="415925"/>
          <p14:tracePt t="2318" x="2695575" y="427038"/>
          <p14:tracePt t="2326" x="2671763" y="439738"/>
          <p14:tracePt t="2335" x="2589213" y="463550"/>
          <p14:tracePt t="2343" x="2565400" y="487363"/>
          <p14:tracePt t="2351" x="2541588" y="487363"/>
          <p14:tracePt t="2359" x="2505075" y="487363"/>
          <p14:tracePt t="2368" x="2481263" y="498475"/>
          <p14:tracePt t="2376" x="2481263" y="511175"/>
          <p14:tracePt t="2377" x="2457450" y="511175"/>
          <p14:tracePt t="2384" x="2435225" y="511175"/>
          <p14:tracePt t="2392" x="2435225" y="522288"/>
          <p14:tracePt t="2401" x="2411413" y="522288"/>
          <p14:tracePt t="2412" x="2398713" y="522288"/>
          <p14:tracePt t="2419" x="2374900" y="522288"/>
          <p14:tracePt t="2756" x="2363788" y="534988"/>
          <p14:tracePt t="2763" x="2339975" y="534988"/>
          <p14:tracePt t="2770" x="2327275" y="546100"/>
          <p14:tracePt t="2777" x="2316163" y="546100"/>
          <p14:tracePt t="2784" x="2303463" y="546100"/>
          <p14:tracePt t="2792" x="2292350" y="558800"/>
          <p14:tracePt t="2801" x="2279650" y="558800"/>
          <p14:tracePt t="2809" x="2268538" y="558800"/>
          <p14:tracePt t="2817" x="2255838" y="558800"/>
          <p14:tracePt t="2825" x="2244725" y="558800"/>
          <p14:tracePt t="2826" x="2232025" y="558800"/>
          <p14:tracePt t="2840" x="2208213" y="558800"/>
          <p14:tracePt t="2847" x="2197100" y="558800"/>
          <p14:tracePt t="2869" x="2184400" y="558800"/>
          <p14:tracePt t="2882" x="2173288" y="558800"/>
          <p14:tracePt t="2910" x="2173288" y="546100"/>
          <p14:tracePt t="2995" x="2184400" y="546100"/>
          <p14:tracePt t="3023" x="2197100" y="546100"/>
          <p14:tracePt t="3030" x="2208213" y="546100"/>
          <p14:tracePt t="3037" x="2220913" y="546100"/>
          <p14:tracePt t="3051" x="2232025" y="546100"/>
          <p14:tracePt t="3058" x="2244725" y="546100"/>
          <p14:tracePt t="3079" x="2255838" y="546100"/>
          <p14:tracePt t="3086" x="2268538" y="546100"/>
          <p14:tracePt t="3100" x="2279650" y="546100"/>
          <p14:tracePt t="3107" x="2292350" y="546100"/>
          <p14:tracePt t="3121" x="2303463" y="546100"/>
          <p14:tracePt t="3135" x="2316163" y="546100"/>
          <p14:tracePt t="3142" x="2327275" y="546100"/>
          <p14:tracePt t="3156" x="2339975" y="546100"/>
          <p14:tracePt t="3170" x="2351088" y="558800"/>
          <p14:tracePt t="3177" x="2363788" y="558800"/>
          <p14:tracePt t="3212" x="2374900" y="558800"/>
          <p14:tracePt t="3226" x="2387600" y="558800"/>
          <p14:tracePt t="3247" x="2398713" y="558800"/>
          <p14:tracePt t="3261" x="2411413" y="558800"/>
          <p14:tracePt t="3268" x="2422525" y="569913"/>
          <p14:tracePt t="3289" x="2435225" y="569913"/>
          <p14:tracePt t="3296" x="2435225" y="582613"/>
          <p14:tracePt t="3303" x="2446338" y="582613"/>
          <p14:tracePt t="3324" x="2457450" y="593725"/>
          <p14:tracePt t="3331" x="2470150" y="593725"/>
          <p14:tracePt t="3338" x="2481263" y="593725"/>
          <p14:tracePt t="3366" x="2493963" y="593725"/>
          <p14:tracePt t="3373" x="2505075" y="593725"/>
          <p14:tracePt t="3387" x="2505075" y="606425"/>
          <p14:tracePt t="3394" x="2517775" y="606425"/>
          <p14:tracePt t="3408" x="2528888" y="617538"/>
          <p14:tracePt t="3416" x="2541588" y="617538"/>
          <p14:tracePt t="3430" x="2552700" y="617538"/>
          <p14:tracePt t="3437" x="2565400" y="617538"/>
          <p14:tracePt t="3458" x="2576513" y="617538"/>
          <p14:tracePt t="3464" x="2589213" y="617538"/>
          <p14:tracePt t="3471" x="2600325" y="630238"/>
          <p14:tracePt t="3486" x="2613025" y="630238"/>
          <p14:tracePt t="3500" x="2624138" y="630238"/>
          <p14:tracePt t="3507" x="2636838" y="630238"/>
          <p14:tracePt t="3513" x="2647950" y="641350"/>
          <p14:tracePt t="3521" x="2660650" y="641350"/>
          <p14:tracePt t="3528" x="2660650" y="654050"/>
          <p14:tracePt t="3534" x="2684463" y="654050"/>
          <p14:tracePt t="3541" x="2695575" y="654050"/>
          <p14:tracePt t="3555" x="2719388" y="654050"/>
          <p14:tracePt t="3563" x="2732088" y="654050"/>
          <p14:tracePt t="3570" x="2743200" y="654050"/>
          <p14:tracePt t="3577" x="2767013" y="654050"/>
          <p14:tracePt t="3584" x="2778125" y="665163"/>
          <p14:tracePt t="3591" x="2790825" y="665163"/>
          <p14:tracePt t="3599" x="2814638" y="665163"/>
          <p14:tracePt t="3607" x="2825750" y="665163"/>
          <p14:tracePt t="3616" x="2849563" y="665163"/>
          <p14:tracePt t="3624" x="2873375" y="665163"/>
          <p14:tracePt t="3632" x="2944813" y="665163"/>
          <p14:tracePt t="3640" x="2968625" y="665163"/>
          <p14:tracePt t="3649" x="3005138" y="665163"/>
          <p14:tracePt t="3657" x="3040063" y="665163"/>
          <p14:tracePt t="3665" x="3063875" y="665163"/>
          <p14:tracePt t="3674" x="3098800" y="665163"/>
          <p14:tracePt t="3682" x="3135313" y="665163"/>
          <p14:tracePt t="3683" x="3170238" y="654050"/>
          <p14:tracePt t="3690" x="3182938" y="654050"/>
          <p14:tracePt t="3699" x="3206750" y="654050"/>
          <p14:tracePt t="3707" x="3230563" y="641350"/>
          <p14:tracePt t="3718" x="3241675" y="630238"/>
          <p14:tracePt t="3725" x="3265488" y="617538"/>
          <p14:tracePt t="3739" x="3278188" y="617538"/>
          <p14:tracePt t="3746" x="3289300" y="617538"/>
          <p14:tracePt t="3760" x="3302000" y="606425"/>
          <p14:tracePt t="3781" x="3302000" y="593725"/>
          <p14:tracePt t="3788" x="3302000" y="582613"/>
          <p14:tracePt t="3823" x="3302000" y="569913"/>
          <p14:tracePt t="3830" x="3289300" y="569913"/>
          <p14:tracePt t="3837" x="3289300" y="558800"/>
          <p14:tracePt t="3844" x="3278188" y="558800"/>
          <p14:tracePt t="3865" x="3265488" y="558800"/>
          <p14:tracePt t="3872" x="3254375" y="546100"/>
          <p14:tracePt t="3886" x="3241675" y="534988"/>
          <p14:tracePt t="3893" x="3230563" y="534988"/>
          <p14:tracePt t="3900" x="3217863" y="534988"/>
          <p14:tracePt t="3907" x="3206750" y="534988"/>
          <p14:tracePt t="3914" x="3182938" y="534988"/>
          <p14:tracePt t="3921" x="3182938" y="522288"/>
          <p14:tracePt t="3928" x="3159125" y="522288"/>
          <p14:tracePt t="3935" x="3135313" y="522288"/>
          <p14:tracePt t="3949" x="3111500" y="522288"/>
          <p14:tracePt t="3957" x="3098800" y="522288"/>
          <p14:tracePt t="3963" x="3087688" y="522288"/>
          <p14:tracePt t="3971" x="3063875" y="522288"/>
          <p14:tracePt t="3978" x="3051175" y="522288"/>
          <p14:tracePt t="3984" x="3028950" y="522288"/>
          <p14:tracePt t="3991" x="3016250" y="522288"/>
          <p14:tracePt t="3998" x="3005138" y="522288"/>
          <p14:tracePt t="4007" x="2981325" y="522288"/>
          <p14:tracePt t="4015" x="2968625" y="522288"/>
          <p14:tracePt t="4023" x="2944813" y="522288"/>
          <p14:tracePt t="4031" x="2933700" y="522288"/>
          <p14:tracePt t="4040" x="2873375" y="522288"/>
          <p14:tracePt t="4048" x="2862263" y="522288"/>
          <p14:tracePt t="4057" x="2825750" y="522288"/>
          <p14:tracePt t="4065" x="2801938" y="522288"/>
          <p14:tracePt t="4073" x="2778125" y="522288"/>
          <p14:tracePt t="4082" x="2743200" y="522288"/>
          <p14:tracePt t="4082" x="2708275" y="522288"/>
          <p14:tracePt t="4090" x="2695575" y="522288"/>
          <p14:tracePt t="4098" x="2660650" y="522288"/>
          <p14:tracePt t="4106" x="2624138" y="522288"/>
          <p14:tracePt t="4115" x="2613025" y="534988"/>
          <p14:tracePt t="4123" x="2576513" y="534988"/>
          <p14:tracePt t="4132" x="2541588" y="546100"/>
          <p14:tracePt t="4139" x="2517775" y="546100"/>
          <p14:tracePt t="4148" x="2493963" y="546100"/>
          <p14:tracePt t="4160" x="2481263" y="546100"/>
          <p14:tracePt t="4167" x="2470150" y="546100"/>
          <p14:tracePt t="4181" x="2457450" y="546100"/>
          <p14:tracePt t="4188" x="2446338" y="546100"/>
          <p14:tracePt t="4209" x="2435225" y="558800"/>
          <p14:tracePt t="4237" x="2435225" y="569913"/>
          <p14:tracePt t="4251" x="2435225" y="582613"/>
          <p14:tracePt t="4258" x="2435225" y="593725"/>
          <p14:tracePt t="4279" x="2446338" y="606425"/>
          <p14:tracePt t="4286" x="2446338" y="617538"/>
          <p14:tracePt t="4293" x="2457450" y="617538"/>
          <p14:tracePt t="4300" x="2457450" y="630238"/>
          <p14:tracePt t="4307" x="2457450" y="641350"/>
          <p14:tracePt t="4314" x="2457450" y="654050"/>
          <p14:tracePt t="4335" x="2457450" y="665163"/>
          <p14:tracePt t="4356" x="2457450" y="677863"/>
          <p14:tracePt t="4693" x="2470150" y="677863"/>
          <p14:tracePt t="4707" x="2470150" y="665163"/>
          <p14:tracePt t="4728" x="2481263" y="665163"/>
          <p14:tracePt t="4749" x="2481263" y="654050"/>
          <p14:tracePt t="4763" x="2493963" y="641350"/>
          <p14:tracePt t="4777" x="2505075" y="641350"/>
          <p14:tracePt t="4791" x="2517775" y="641350"/>
          <p14:tracePt t="4805" x="2517775" y="630238"/>
          <p14:tracePt t="4812" x="2528888" y="630238"/>
          <p14:tracePt t="4819" x="2541588" y="630238"/>
          <p14:tracePt t="4833" x="2552700" y="630238"/>
          <p14:tracePt t="4840" x="2565400" y="630238"/>
          <p14:tracePt t="4847" x="2576513" y="630238"/>
          <p14:tracePt t="4854" x="2600325" y="617538"/>
          <p14:tracePt t="4861" x="2624138" y="617538"/>
          <p14:tracePt t="4868" x="2647950" y="617538"/>
          <p14:tracePt t="4875" x="2671763" y="606425"/>
          <p14:tracePt t="4882" x="2708275" y="606425"/>
          <p14:tracePt t="4889" x="2732088" y="606425"/>
          <p14:tracePt t="4897" x="2754313" y="606425"/>
          <p14:tracePt t="4905" x="2790825" y="606425"/>
          <p14:tracePt t="4913" x="2814638" y="606425"/>
          <p14:tracePt t="4921" x="2838450" y="606425"/>
          <p14:tracePt t="4930" x="2873375" y="606425"/>
          <p14:tracePt t="4938" x="2921000" y="606425"/>
          <p14:tracePt t="4946" x="2944813" y="606425"/>
          <p14:tracePt t="4955" x="2968625" y="606425"/>
          <p14:tracePt t="4963" x="2992438" y="606425"/>
          <p14:tracePt t="4972" x="3016250" y="606425"/>
          <p14:tracePt t="4980" x="3040063" y="606425"/>
          <p14:tracePt t="4980" x="3063875" y="617538"/>
          <p14:tracePt t="4988" x="3087688" y="617538"/>
          <p14:tracePt t="4996" x="3098800" y="630238"/>
          <p14:tracePt t="5005" x="3111500" y="630238"/>
          <p14:tracePt t="5013" x="3135313" y="630238"/>
          <p14:tracePt t="5021" x="3146425" y="630238"/>
          <p14:tracePt t="5022" x="3159125" y="630238"/>
          <p14:tracePt t="5030" x="3170238" y="641350"/>
          <p14:tracePt t="5038" x="3182938" y="641350"/>
          <p14:tracePt t="5046" x="3206750" y="641350"/>
          <p14:tracePt t="5055" x="3206750" y="654050"/>
          <p14:tracePt t="5063" x="3217863" y="654050"/>
          <p14:tracePt t="5071" x="3230563" y="654050"/>
          <p14:tracePt t="5079" x="3241675" y="654050"/>
          <p14:tracePt t="5093" x="3254375" y="665163"/>
          <p14:tracePt t="5107" x="3265488" y="665163"/>
          <p14:tracePt t="5409" x="3278188" y="665163"/>
          <p14:tracePt t="5422" x="3289300" y="665163"/>
          <p14:tracePt t="5429" x="3289300" y="677863"/>
          <p14:tracePt t="5437" x="3313113" y="677863"/>
          <p14:tracePt t="5446" x="3325813" y="688975"/>
          <p14:tracePt t="5457" x="3349625" y="688975"/>
          <p14:tracePt t="5464" x="3360738" y="688975"/>
          <p14:tracePt t="5471" x="3384550" y="688975"/>
          <p14:tracePt t="5479" x="3408363" y="688975"/>
          <p14:tracePt t="5487" x="3419475" y="700088"/>
          <p14:tracePt t="5495" x="3443288" y="700088"/>
          <p14:tracePt t="5504" x="3467100" y="700088"/>
          <p14:tracePt t="5512" x="3490913" y="700088"/>
          <p14:tracePt t="5521" x="3551238" y="712788"/>
          <p14:tracePt t="5529" x="3575050" y="723900"/>
          <p14:tracePt t="5537" x="3609975" y="723900"/>
          <p14:tracePt t="5545" x="3633788" y="723900"/>
          <p14:tracePt t="5554" x="3657600" y="723900"/>
          <p14:tracePt t="5562" x="3692525" y="723900"/>
          <p14:tracePt t="5570" x="3716338" y="723900"/>
          <p14:tracePt t="5579" x="3729038" y="723900"/>
          <p14:tracePt t="5587" x="3740150" y="723900"/>
          <p14:tracePt t="5595" x="3763963" y="723900"/>
          <p14:tracePt t="5604" x="3776663" y="723900"/>
          <p14:tracePt t="5612" x="3800475" y="723900"/>
          <p14:tracePt t="5620" x="3811588" y="723900"/>
          <p14:tracePt t="5633" x="3824288" y="723900"/>
          <p14:tracePt t="5640" x="3835400" y="723900"/>
          <p14:tracePt t="5661" x="3848100" y="723900"/>
          <p14:tracePt t="5668" x="3871913" y="723900"/>
          <p14:tracePt t="5682" x="3883025" y="723900"/>
          <p14:tracePt t="5689" x="3895725" y="723900"/>
          <p14:tracePt t="5696" x="3906838" y="723900"/>
          <p14:tracePt t="5703" x="3919538" y="723900"/>
          <p14:tracePt t="5710" x="3930650" y="723900"/>
          <p14:tracePt t="5717" x="3943350" y="723900"/>
          <p14:tracePt t="5731" x="3965575" y="723900"/>
          <p14:tracePt t="5745" x="3978275" y="723900"/>
          <p14:tracePt t="5752" x="3989388" y="723900"/>
          <p14:tracePt t="5759" x="4002088" y="723900"/>
          <p14:tracePt t="5766" x="4013200" y="723900"/>
          <p14:tracePt t="5773" x="4025900" y="723900"/>
          <p14:tracePt t="5780" x="4037013" y="723900"/>
          <p14:tracePt t="5787" x="4049713" y="723900"/>
          <p14:tracePt t="5795" x="4060825" y="723900"/>
          <p14:tracePt t="5808" x="4084638" y="723900"/>
          <p14:tracePt t="5815" x="4097338" y="723900"/>
          <p14:tracePt t="5829" x="4108450" y="723900"/>
          <p14:tracePt t="5843" x="4121150" y="723900"/>
          <p14:tracePt t="5850" x="4132263" y="723900"/>
          <p14:tracePt t="5878" x="4144963" y="723900"/>
          <p14:tracePt t="5892" x="4156075" y="723900"/>
          <p14:tracePt t="5906" x="4156075" y="712788"/>
          <p14:tracePt t="5942" x="4156075" y="700088"/>
          <p14:tracePt t="6019" x="4168775" y="700088"/>
          <p14:tracePt t="6025" x="4168775" y="688975"/>
          <p14:tracePt t="6033" x="4179888" y="688975"/>
          <p14:tracePt t="6054" x="4192588" y="688975"/>
          <p14:tracePt t="6075" x="4203700" y="677863"/>
          <p14:tracePt t="6082" x="4216400" y="677863"/>
          <p14:tracePt t="6096" x="4227513" y="665163"/>
          <p14:tracePt t="6110" x="4240213" y="665163"/>
          <p14:tracePt t="6124" x="4251325" y="665163"/>
          <p14:tracePt t="6138" x="4264025" y="665163"/>
          <p14:tracePt t="6152" x="4275138" y="665163"/>
          <p14:tracePt t="6342" x="4264025" y="665163"/>
          <p14:tracePt t="6376" x="4251325" y="665163"/>
          <p14:tracePt t="6447" x="4240213" y="665163"/>
          <p14:tracePt t="6657" x="4227513" y="665163"/>
          <p14:tracePt t="6699" x="4216400" y="665163"/>
          <p14:tracePt t="6713" x="4203700" y="665163"/>
          <p14:tracePt t="6748" x="4192588" y="665163"/>
          <p14:tracePt t="6776" x="4179888" y="665163"/>
          <p14:tracePt t="6790" x="4179888" y="677863"/>
          <p14:tracePt t="6797" x="4168775" y="677863"/>
          <p14:tracePt t="6853" x="4156075" y="677863"/>
          <p14:tracePt t="7205" x="4168775" y="677863"/>
          <p14:tracePt t="7226" x="4179888" y="677863"/>
          <p14:tracePt t="7247" x="4192588" y="677863"/>
          <p14:tracePt t="7275" x="4203700" y="677863"/>
          <p14:tracePt t="7296" x="4216400" y="677863"/>
          <p14:tracePt t="7598" x="4227513" y="677863"/>
          <p14:tracePt t="7605" x="4251325" y="665163"/>
          <p14:tracePt t="7616" x="4275138" y="665163"/>
          <p14:tracePt t="7625" x="4286250" y="654050"/>
          <p14:tracePt t="7626" x="4322763" y="654050"/>
          <p14:tracePt t="7633" x="4357688" y="654050"/>
          <p14:tracePt t="7642" x="4370388" y="654050"/>
          <p14:tracePt t="7650" x="4405313" y="654050"/>
          <p14:tracePt t="7658" x="4429125" y="641350"/>
          <p14:tracePt t="7667" x="4452938" y="641350"/>
          <p14:tracePt t="7667" x="4476750" y="641350"/>
          <p14:tracePt t="7675" x="4513263" y="641350"/>
          <p14:tracePt t="7683" x="4524375" y="641350"/>
          <p14:tracePt t="7692" x="4560888" y="641350"/>
          <p14:tracePt t="7700" x="4572000" y="641350"/>
          <p14:tracePt t="7708" x="4606925" y="641350"/>
          <p14:tracePt t="7717" x="4654550" y="641350"/>
          <p14:tracePt t="7725" x="4678363" y="641350"/>
          <p14:tracePt t="7733" x="4702175" y="641350"/>
          <p14:tracePt t="7742" x="4714875" y="641350"/>
          <p14:tracePt t="7750" x="4738688" y="654050"/>
          <p14:tracePt t="7758" x="4762500" y="654050"/>
          <p14:tracePt t="7759" x="4773613" y="665163"/>
          <p14:tracePt t="7766" x="4797425" y="665163"/>
          <p14:tracePt t="7775" x="4821238" y="677863"/>
          <p14:tracePt t="7783" x="4833938" y="677863"/>
          <p14:tracePt t="7791" x="4857750" y="677863"/>
          <p14:tracePt t="7800" x="4868863" y="688975"/>
          <p14:tracePt t="7801" x="4879975" y="688975"/>
          <p14:tracePt t="7808" x="4892675" y="688975"/>
          <p14:tracePt t="7816" x="4903788" y="688975"/>
          <p14:tracePt t="7825" x="4903788" y="700088"/>
          <p14:tracePt t="7833" x="4927600" y="700088"/>
          <p14:tracePt t="7843" x="4927600" y="712788"/>
          <p14:tracePt t="7850" x="4940300" y="712788"/>
          <p14:tracePt t="7858" x="4951413" y="723900"/>
          <p14:tracePt t="7867" x="4964113" y="723900"/>
          <p14:tracePt t="7878" x="4975225" y="723900"/>
          <p14:tracePt t="7899" x="4987925" y="723900"/>
          <p14:tracePt t="7927" x="4999038" y="723900"/>
          <p14:tracePt t="7934" x="4999038" y="736600"/>
          <p14:tracePt t="7942" x="5011738" y="736600"/>
          <p14:tracePt t="7949" x="5022850" y="736600"/>
          <p14:tracePt t="7970" x="5035550" y="736600"/>
          <p14:tracePt t="7976" x="5046663" y="736600"/>
          <p14:tracePt t="7991" x="5046663" y="747713"/>
          <p14:tracePt t="7997" x="5059363" y="747713"/>
          <p14:tracePt t="8005" x="5070475" y="747713"/>
          <p14:tracePt t="8012" x="5083175" y="747713"/>
          <p14:tracePt t="8025" x="5094288" y="747713"/>
          <p14:tracePt t="8040" x="5106988" y="747713"/>
          <p14:tracePt t="8054" x="5118100" y="747713"/>
          <p14:tracePt t="8061" x="5130800" y="747713"/>
          <p14:tracePt t="8067" x="5141913" y="747713"/>
          <p14:tracePt t="8074" x="5141913" y="760413"/>
          <p14:tracePt t="8082" x="5154613" y="760413"/>
          <p14:tracePt t="8089" x="5165725" y="760413"/>
          <p14:tracePt t="8096" x="5165725" y="771525"/>
          <p14:tracePt t="8103" x="5189538" y="771525"/>
          <p14:tracePt t="8110" x="5200650" y="771525"/>
          <p14:tracePt t="8117" x="5200650" y="784225"/>
          <p14:tracePt t="8124" x="5213350" y="784225"/>
          <p14:tracePt t="8133" x="5237163" y="784225"/>
          <p14:tracePt t="8145" x="5260975" y="795338"/>
          <p14:tracePt t="8152" x="5272088" y="795338"/>
          <p14:tracePt t="8159" x="5295900" y="795338"/>
          <p14:tracePt t="8166" x="5319713" y="808038"/>
          <p14:tracePt t="8174" x="5343525" y="808038"/>
          <p14:tracePt t="8183" x="5367338" y="819150"/>
          <p14:tracePt t="8191" x="5391150" y="819150"/>
          <p14:tracePt t="8199" x="5403850" y="831850"/>
          <p14:tracePt t="8208" x="5462588" y="842963"/>
          <p14:tracePt t="8216" x="5486400" y="842963"/>
          <p14:tracePt t="8224" x="5497513" y="842963"/>
          <p14:tracePt t="8232" x="5521325" y="855663"/>
          <p14:tracePt t="8241" x="5534025" y="855663"/>
          <p14:tracePt t="8249" x="5557838" y="866775"/>
          <p14:tracePt t="8250" x="5581650" y="866775"/>
          <p14:tracePt t="8257" x="5592763" y="879475"/>
          <p14:tracePt t="8265" x="5616575" y="890588"/>
          <p14:tracePt t="8274" x="5629275" y="890588"/>
          <p14:tracePt t="8282" x="5640388" y="890588"/>
          <p14:tracePt t="8291" x="5653088" y="903288"/>
          <p14:tracePt t="8292" x="5664200" y="903288"/>
          <p14:tracePt t="8299" x="5676900" y="903288"/>
          <p14:tracePt t="8313" x="5688013" y="903288"/>
          <p14:tracePt t="8320" x="5700713" y="903288"/>
          <p14:tracePt t="8348" x="5711825" y="903288"/>
          <p14:tracePt t="8384" x="5711825" y="890588"/>
          <p14:tracePt t="8412" x="5711825" y="879475"/>
          <p14:tracePt t="8433" x="5711825" y="866775"/>
          <p14:tracePt t="8446" x="5711825" y="855663"/>
          <p14:tracePt t="8454" x="5700713" y="855663"/>
          <p14:tracePt t="8467" x="5688013" y="855663"/>
          <p14:tracePt t="8482" x="5688013" y="842963"/>
          <p14:tracePt t="8503" x="5676900" y="842963"/>
          <p14:tracePt t="8517" x="5664200" y="842963"/>
          <p14:tracePt t="8552" x="5653088" y="842963"/>
          <p14:tracePt t="8566" x="5640388" y="831850"/>
          <p14:tracePt t="8587" x="5629275" y="831850"/>
          <p14:tracePt t="8615" x="5616575" y="831850"/>
          <p14:tracePt t="8636" x="5605463" y="831850"/>
          <p14:tracePt t="8664" x="5592763" y="831850"/>
          <p14:tracePt t="8685" x="5581650" y="831850"/>
          <p14:tracePt t="8692" x="5568950" y="831850"/>
          <p14:tracePt t="8706" x="5557838" y="831850"/>
          <p14:tracePt t="8713" x="5545138" y="831850"/>
          <p14:tracePt t="8727" x="5534025" y="831850"/>
          <p14:tracePt t="8734" x="5521325" y="831850"/>
          <p14:tracePt t="8741" x="5510213" y="831850"/>
          <p14:tracePt t="8755" x="5497513" y="831850"/>
          <p14:tracePt t="8762" x="5475288" y="831850"/>
          <p14:tracePt t="8776" x="5462588" y="831850"/>
          <p14:tracePt t="8783" x="5451475" y="831850"/>
          <p14:tracePt t="8797" x="5438775" y="831850"/>
          <p14:tracePt t="8804" x="5427663" y="831850"/>
          <p14:tracePt t="8811" x="5414963" y="831850"/>
          <p14:tracePt t="8818" x="5403850" y="831850"/>
          <p14:tracePt t="8832" x="5380038" y="831850"/>
          <p14:tracePt t="8853" x="5367338" y="842963"/>
          <p14:tracePt t="8860" x="5356225" y="842963"/>
          <p14:tracePt t="8874" x="5343525" y="842963"/>
          <p14:tracePt t="8881" x="5332413" y="842963"/>
          <p14:tracePt t="8896" x="5319713" y="842963"/>
          <p14:tracePt t="8924" x="5308600" y="842963"/>
          <p14:tracePt t="9716" x="5308600" y="831850"/>
          <p14:tracePt t="9787" x="5308600" y="819150"/>
          <p14:tracePt t="9822" x="5308600" y="808038"/>
          <p14:tracePt t="10264" x="5308600" y="819150"/>
          <p14:tracePt t="10418" x="5308600" y="831850"/>
          <p14:tracePt t="10439" x="5308600" y="842963"/>
          <p14:tracePt t="10537" x="5295900" y="842963"/>
          <p14:tracePt t="10572" x="5284788" y="842963"/>
          <p14:tracePt t="10586" x="5272088" y="842963"/>
          <p14:tracePt t="10607" x="5260975" y="842963"/>
          <p14:tracePt t="10656" x="5260975" y="831850"/>
          <p14:tracePt t="10754" x="5248275" y="831850"/>
          <p14:tracePt t="10768" x="5237163" y="831850"/>
          <p14:tracePt t="11147" x="5237163" y="819150"/>
          <p14:tracePt t="11161" x="5237163" y="808038"/>
          <p14:tracePt t="11175" x="5224463" y="808038"/>
          <p14:tracePt t="11182" x="5213350" y="795338"/>
          <p14:tracePt t="11189" x="5200650" y="795338"/>
          <p14:tracePt t="11196" x="5189538" y="784225"/>
          <p14:tracePt t="11203" x="5178425" y="771525"/>
          <p14:tracePt t="11211" x="5165725" y="760413"/>
          <p14:tracePt t="11219" x="5154613" y="760413"/>
          <p14:tracePt t="11227" x="5141913" y="760413"/>
          <p14:tracePt t="11235" x="5130800" y="747713"/>
          <p14:tracePt t="11244" x="5118100" y="736600"/>
          <p14:tracePt t="11252" x="5094288" y="723900"/>
          <p14:tracePt t="11260" x="5083175" y="712788"/>
          <p14:tracePt t="11269" x="5059363" y="700088"/>
          <p14:tracePt t="11280" x="5046663" y="688975"/>
          <p14:tracePt t="11287" x="5022850" y="677863"/>
          <p14:tracePt t="11294" x="5022850" y="665163"/>
          <p14:tracePt t="11302" x="4999038" y="654050"/>
          <p14:tracePt t="11310" x="4975225" y="641350"/>
          <p14:tracePt t="11319" x="4964113" y="630238"/>
          <p14:tracePt t="11327" x="4951413" y="617538"/>
          <p14:tracePt t="11336" x="4927600" y="606425"/>
          <p14:tracePt t="11336" x="4916488" y="593725"/>
          <p14:tracePt t="11344" x="4903788" y="569913"/>
          <p14:tracePt t="11352" x="4879975" y="558800"/>
          <p14:tracePt t="11360" x="4857750" y="546100"/>
          <p14:tracePt t="11369" x="4845050" y="534988"/>
          <p14:tracePt t="11377" x="4821238" y="522288"/>
          <p14:tracePt t="11385" x="4786313" y="487363"/>
          <p14:tracePt t="11393" x="4773613" y="474663"/>
          <p14:tracePt t="11402" x="4749800" y="463550"/>
          <p14:tracePt t="11410" x="4738688" y="450850"/>
          <p14:tracePt t="11418" x="4738688" y="439738"/>
          <p14:tracePt t="11427" x="4714875" y="439738"/>
          <p14:tracePt t="11427" x="4702175" y="427038"/>
          <p14:tracePt t="11435" x="4702175" y="415925"/>
          <p14:tracePt t="11444" x="4691063" y="403225"/>
          <p14:tracePt t="11452" x="4667250" y="403225"/>
          <p14:tracePt t="11460" x="4667250" y="392113"/>
          <p14:tracePt t="11469" x="4654550" y="379413"/>
          <p14:tracePt t="11477" x="4643438" y="379413"/>
          <p14:tracePt t="11491" x="4643438" y="368300"/>
          <p14:tracePt t="11498" x="4630738" y="368300"/>
          <p14:tracePt t="11512" x="4619625" y="355600"/>
          <p14:tracePt t="11533" x="4606925" y="344488"/>
          <p14:tracePt t="11561" x="4595813" y="344488"/>
          <p14:tracePt t="11575" x="4583113" y="333375"/>
          <p14:tracePt t="11582" x="4583113" y="320675"/>
          <p14:tracePt t="11589" x="4572000" y="320675"/>
          <p14:tracePt t="11596" x="4560888" y="309563"/>
          <p14:tracePt t="11603" x="4548188" y="296863"/>
          <p14:tracePt t="11610" x="4537075" y="296863"/>
          <p14:tracePt t="11618" x="4524375" y="285750"/>
          <p14:tracePt t="11626" x="4513263" y="285750"/>
          <p14:tracePt t="11635" x="4513263" y="273050"/>
          <p14:tracePt t="11643" x="4500563" y="261938"/>
          <p14:tracePt t="11652" x="4489450" y="261938"/>
          <p14:tracePt t="11666" x="4476750" y="249238"/>
          <p14:tracePt t="11673" x="4465638" y="249238"/>
          <p14:tracePt t="11680" x="4452938" y="249238"/>
          <p14:tracePt t="11701" x="4441825" y="249238"/>
          <p14:tracePt t="11708" x="4429125" y="249238"/>
          <p14:tracePt t="11730" x="4418013" y="249238"/>
          <p14:tracePt t="11736" x="4405313" y="249238"/>
          <p14:tracePt t="11743" x="4394200" y="249238"/>
          <p14:tracePt t="11757" x="4381500" y="249238"/>
          <p14:tracePt t="11771" x="4370388" y="249238"/>
          <p14:tracePt t="11800" x="4357688" y="249238"/>
          <p14:tracePt t="12494" x="4370388" y="249238"/>
          <p14:tracePt t="12508" x="4381500" y="249238"/>
          <p14:tracePt t="12543" x="4394200" y="249238"/>
          <p14:tracePt t="12557" x="4405313" y="249238"/>
          <p14:tracePt t="12571" x="4418013" y="249238"/>
          <p14:tracePt t="12585" x="4418013" y="261938"/>
          <p14:tracePt t="12606" x="4429125" y="261938"/>
          <p14:tracePt t="12627" x="4441825" y="261938"/>
          <p14:tracePt t="12816" x="4452938" y="261938"/>
          <p14:tracePt t="12852" x="4465638" y="261938"/>
          <p14:tracePt t="12873" x="4476750" y="261938"/>
          <p14:tracePt t="12937" x="4489450" y="261938"/>
          <p14:tracePt t="12978" x="4500563" y="261938"/>
          <p14:tracePt t="13224" x="4500563" y="249238"/>
          <p14:tracePt t="13237" x="4513263" y="249238"/>
          <p14:tracePt t="13258" x="4513263" y="238125"/>
          <p14:tracePt t="13272" x="4513263" y="225425"/>
          <p14:tracePt t="13315" x="4513263" y="214313"/>
          <p14:tracePt t="13335" x="4513263" y="201613"/>
          <p14:tracePt t="13392" x="4513263" y="190500"/>
          <p14:tracePt t="13413" x="4513263" y="177800"/>
          <p14:tracePt t="13658" x="4513263" y="190500"/>
          <p14:tracePt t="13693" x="4513263" y="201613"/>
          <p14:tracePt t="13707" x="4513263" y="214313"/>
          <p14:tracePt t="13742" x="4513263" y="225425"/>
          <p14:tracePt t="13785" x="4513263" y="238125"/>
          <p14:tracePt t="14121" x="4500563" y="238125"/>
          <p14:tracePt t="14135" x="4489450" y="238125"/>
          <p14:tracePt t="14170" x="4476750" y="238125"/>
          <p14:tracePt t="14184" x="4465638" y="238125"/>
          <p14:tracePt t="14198" x="4452938" y="238125"/>
          <p14:tracePt t="14233" x="4441825" y="238125"/>
          <p14:tracePt t="14254" x="4429125" y="238125"/>
          <p14:tracePt t="14282" x="4418013" y="238125"/>
          <p14:tracePt t="14303" x="4405313" y="238125"/>
          <p14:tracePt t="14332" x="4405313" y="225425"/>
          <p14:tracePt t="14615" x="4394200" y="225425"/>
          <p14:tracePt t="14678" x="4381500" y="225425"/>
          <p14:tracePt t="14692" x="4370388" y="225425"/>
          <p14:tracePt t="14700" x="4370388" y="238125"/>
          <p14:tracePt t="14706" x="4357688" y="238125"/>
          <p14:tracePt t="14713" x="4346575" y="238125"/>
          <p14:tracePt t="14720" x="4333875" y="249238"/>
          <p14:tracePt t="14727" x="4322763" y="261938"/>
          <p14:tracePt t="14734" x="4298950" y="261938"/>
          <p14:tracePt t="14741" x="4275138" y="273050"/>
          <p14:tracePt t="14748" x="4264025" y="285750"/>
          <p14:tracePt t="14755" x="4216400" y="296863"/>
          <p14:tracePt t="14762" x="4168775" y="320675"/>
          <p14:tracePt t="14771" x="4121150" y="333375"/>
          <p14:tracePt t="14779" x="4037013" y="355600"/>
          <p14:tracePt t="14788" x="3989388" y="368300"/>
          <p14:tracePt t="14796" x="3919538" y="403225"/>
          <p14:tracePt t="14805" x="3729038" y="474663"/>
          <p14:tracePt t="14812" x="3657600" y="498475"/>
          <p14:tracePt t="14820" x="3622675" y="511175"/>
          <p14:tracePt t="14829" x="3562350" y="534988"/>
          <p14:tracePt t="14837" x="3479800" y="558800"/>
          <p14:tracePt t="14845" x="3395663" y="593725"/>
          <p14:tracePt t="14846" x="3325813" y="617538"/>
          <p14:tracePt t="14854" x="3241675" y="654050"/>
          <p14:tracePt t="14862" x="3159125" y="677863"/>
          <p14:tracePt t="14870" x="3111500" y="688975"/>
          <p14:tracePt t="14879" x="3063875" y="700088"/>
          <p14:tracePt t="14887" x="3016250" y="712788"/>
          <p14:tracePt t="14896" x="2909888" y="760413"/>
          <p14:tracePt t="14904" x="2862263" y="771525"/>
          <p14:tracePt t="14912" x="2814638" y="784225"/>
          <p14:tracePt t="14920" x="2767013" y="795338"/>
          <p14:tracePt t="14929" x="2695575" y="819150"/>
          <p14:tracePt t="14937" x="2624138" y="855663"/>
          <p14:tracePt t="14945" x="2589213" y="879475"/>
          <p14:tracePt t="14954" x="2552700" y="890588"/>
          <p14:tracePt t="14962" x="2517775" y="903288"/>
          <p14:tracePt t="14970" x="2505075" y="903288"/>
          <p14:tracePt t="14979" x="2481263" y="914400"/>
          <p14:tracePt t="14980" x="2446338" y="938213"/>
          <p14:tracePt t="14987" x="2435225" y="950913"/>
          <p14:tracePt t="14995" x="2411413" y="950913"/>
          <p14:tracePt t="15004" x="2387600" y="950913"/>
          <p14:tracePt t="15012" x="2374900" y="950913"/>
          <p14:tracePt t="15020" x="2339975" y="962025"/>
          <p14:tracePt t="15021" x="2316163" y="962025"/>
          <p14:tracePt t="15029" x="2292350" y="974725"/>
          <p14:tracePt t="15037" x="2255838" y="974725"/>
          <p14:tracePt t="15045" x="2220913" y="985838"/>
          <p14:tracePt t="15054" x="2184400" y="985838"/>
          <p14:tracePt t="15062" x="2136775" y="998538"/>
          <p14:tracePt t="15070" x="2101850" y="998538"/>
          <p14:tracePt t="15071" x="2066925" y="998538"/>
          <p14:tracePt t="15078" x="2030413" y="998538"/>
          <p14:tracePt t="15087" x="1995488" y="998538"/>
          <p14:tracePt t="15095" x="1958975" y="998538"/>
          <p14:tracePt t="15103" x="1935163" y="998538"/>
          <p14:tracePt t="15112" x="1900238" y="998538"/>
          <p14:tracePt t="15113" x="1863725" y="998538"/>
          <p14:tracePt t="15120" x="1839913" y="998538"/>
          <p14:tracePt t="15128" x="1804988" y="998538"/>
          <p14:tracePt t="15137" x="1770063" y="998538"/>
          <p14:tracePt t="15145" x="1746250" y="998538"/>
          <p14:tracePt t="15153" x="1722438" y="998538"/>
          <p14:tracePt t="15162" x="1698625" y="998538"/>
          <p14:tracePt t="15170" x="1662113" y="998538"/>
          <p14:tracePt t="15178" x="1638300" y="998538"/>
          <p14:tracePt t="15187" x="1627188" y="998538"/>
          <p14:tracePt t="15195" x="1603375" y="998538"/>
          <p14:tracePt t="15203" x="1590675" y="1009650"/>
          <p14:tracePt t="15204" x="1579563" y="1022350"/>
          <p14:tracePt t="15211" x="1555750" y="1022350"/>
          <p14:tracePt t="15220" x="1543050" y="1033463"/>
          <p14:tracePt t="15228" x="1520825" y="1033463"/>
          <p14:tracePt t="15236" x="1497013" y="1044575"/>
          <p14:tracePt t="15245" x="1460500" y="1057275"/>
          <p14:tracePt t="15253" x="1425575" y="1081088"/>
          <p14:tracePt t="15262" x="1389063" y="1081088"/>
          <p14:tracePt t="15270" x="1377950" y="1092200"/>
          <p14:tracePt t="15278" x="1354138" y="1104900"/>
          <p14:tracePt t="15286" x="1330325" y="1104900"/>
          <p14:tracePt t="15295" x="1293813" y="1128713"/>
          <p14:tracePt t="15303" x="1270000" y="1139825"/>
          <p14:tracePt t="15311" x="1258888" y="1139825"/>
          <p14:tracePt t="15320" x="1222375" y="1152525"/>
          <p14:tracePt t="15328" x="1200150" y="1163638"/>
          <p14:tracePt t="15336" x="1187450" y="1163638"/>
          <p14:tracePt t="15337" x="1176338" y="1176338"/>
          <p14:tracePt t="15345" x="1163638" y="1176338"/>
          <p14:tracePt t="15353" x="1152525" y="1187450"/>
          <p14:tracePt t="15361" x="1139825" y="1187450"/>
          <p14:tracePt t="15370" x="1128713" y="1187450"/>
          <p14:tracePt t="15378" x="1116013" y="1200150"/>
          <p14:tracePt t="15386" x="1104900" y="1200150"/>
          <p14:tracePt t="15400" x="1092200" y="1211263"/>
          <p14:tracePt t="15471" x="1092200" y="1200150"/>
          <p14:tracePt t="15492" x="1092200" y="1187450"/>
          <p14:tracePt t="15520" x="1092200" y="1176338"/>
          <p14:tracePt t="15527" x="1104900" y="1176338"/>
          <p14:tracePt t="15541" x="1104900" y="1163638"/>
          <p14:tracePt t="15548" x="1104900" y="1152525"/>
          <p14:tracePt t="15562" x="1116013" y="1152525"/>
          <p14:tracePt t="15576" x="1128713" y="1152525"/>
          <p14:tracePt t="15583" x="1128713" y="1139825"/>
          <p14:tracePt t="15590" x="1139825" y="1139825"/>
          <p14:tracePt t="15597" x="1139825" y="1128713"/>
          <p14:tracePt t="15625" x="1152525" y="1128713"/>
          <p14:tracePt t="15632" x="1152525" y="1116013"/>
          <p14:tracePt t="15646" x="1163638" y="1104900"/>
          <p14:tracePt t="15660" x="1176338" y="1104900"/>
          <p14:tracePt t="15667" x="1187450" y="1104900"/>
          <p14:tracePt t="15674" x="1200150" y="1092200"/>
          <p14:tracePt t="15681" x="1200150" y="1081088"/>
          <p14:tracePt t="15688" x="1200150" y="1068388"/>
          <p14:tracePt t="15695" x="1222375" y="1068388"/>
          <p14:tracePt t="15703" x="1235075" y="1057275"/>
          <p14:tracePt t="15711" x="1258888" y="1044575"/>
          <p14:tracePt t="15719" x="1282700" y="1033463"/>
          <p14:tracePt t="15727" x="1341438" y="1009650"/>
          <p14:tracePt t="15735" x="1412875" y="985838"/>
          <p14:tracePt t="15744" x="1543050" y="938213"/>
          <p14:tracePt t="15752" x="1651000" y="914400"/>
          <p14:tracePt t="15761" x="1733550" y="879475"/>
          <p14:tracePt t="15769" x="1828800" y="879475"/>
          <p14:tracePt t="15777" x="1900238" y="866775"/>
          <p14:tracePt t="15786" x="1982788" y="866775"/>
          <p14:tracePt t="15786" x="2078038" y="866775"/>
          <p14:tracePt t="15794" x="2160588" y="855663"/>
          <p14:tracePt t="15803" x="2244725" y="855663"/>
          <p14:tracePt t="15810" x="2339975" y="855663"/>
          <p14:tracePt t="15819" x="2422525" y="855663"/>
          <p14:tracePt t="15827" x="2517775" y="855663"/>
          <p14:tracePt t="15836" x="2647950" y="855663"/>
          <p14:tracePt t="15844" x="2708275" y="855663"/>
          <p14:tracePt t="15852" x="2754313" y="855663"/>
          <p14:tracePt t="15860" x="2790825" y="855663"/>
          <p14:tracePt t="15869" x="2838450" y="855663"/>
          <p14:tracePt t="15877" x="2873375" y="855663"/>
          <p14:tracePt t="15885" x="2897188" y="855663"/>
          <p14:tracePt t="15894" x="2909888" y="855663"/>
          <p14:tracePt t="15902" x="2921000" y="855663"/>
          <p14:tracePt t="15911" x="2944813" y="855663"/>
          <p14:tracePt t="15934" x="2957513" y="855663"/>
          <p14:tracePt t="15948" x="2968625" y="855663"/>
          <p14:tracePt t="15990" x="2968625" y="842963"/>
          <p14:tracePt t="16095" x="2957513" y="842963"/>
          <p14:tracePt t="16123" x="2957513" y="831850"/>
          <p14:tracePt t="16208" x="2957513" y="819150"/>
          <p14:tracePt t="16320" x="2957513" y="808038"/>
          <p14:tracePt t="17633" x="2968625" y="808038"/>
          <p14:tracePt t="17696" x="2981325" y="808038"/>
          <p14:tracePt t="17738" x="2992438" y="808038"/>
          <p14:tracePt t="17744" x="2992438" y="819150"/>
          <p14:tracePt t="17759" x="3005138" y="819150"/>
          <p14:tracePt t="17766" x="3005138" y="831850"/>
          <p14:tracePt t="17794" x="3016250" y="831850"/>
          <p14:tracePt t="17935" x="3016250" y="819150"/>
          <p14:tracePt t="17948" x="3016250" y="808038"/>
          <p14:tracePt t="18082" x="3016250" y="819150"/>
          <p14:tracePt t="18088" x="3016250" y="831850"/>
          <p14:tracePt t="18109" x="3016250" y="842963"/>
          <p14:tracePt t="18116" x="3016250" y="866775"/>
          <p14:tracePt t="18130" x="3016250" y="890588"/>
          <p14:tracePt t="18137" x="3016250" y="903288"/>
          <p14:tracePt t="18144" x="3016250" y="938213"/>
          <p14:tracePt t="18151" x="3016250" y="962025"/>
          <p14:tracePt t="18158" x="3016250" y="985838"/>
          <p14:tracePt t="18165" x="3016250" y="1022350"/>
          <p14:tracePt t="18173" x="3016250" y="1068388"/>
          <p14:tracePt t="18181" x="3016250" y="1116013"/>
          <p14:tracePt t="18190" x="3016250" y="1139825"/>
          <p14:tracePt t="18198" x="3028950" y="1187450"/>
          <p14:tracePt t="18206" x="3028950" y="1235075"/>
          <p14:tracePt t="18207" x="3028950" y="1258888"/>
          <p14:tracePt t="18215" x="3028950" y="1306513"/>
          <p14:tracePt t="18223" x="3028950" y="1343025"/>
          <p14:tracePt t="18231" x="3028950" y="1377950"/>
          <p14:tracePt t="18240" x="3028950" y="1401763"/>
          <p14:tracePt t="18248" x="3028950" y="1436688"/>
          <p14:tracePt t="18257" x="3028950" y="1497013"/>
          <p14:tracePt t="18264" x="3028950" y="1531938"/>
          <p14:tracePt t="18273" x="3028950" y="1568450"/>
          <p14:tracePt t="18281" x="3028950" y="1579563"/>
          <p14:tracePt t="18289" x="3028950" y="1627188"/>
          <p14:tracePt t="18298" x="3028950" y="1651000"/>
          <p14:tracePt t="18299" x="3040063" y="1674813"/>
          <p14:tracePt t="18306" x="3040063" y="1711325"/>
          <p14:tracePt t="18314" x="3040063" y="1746250"/>
          <p14:tracePt t="18323" x="3040063" y="1770063"/>
          <p14:tracePt t="18331" x="3051175" y="1817688"/>
          <p14:tracePt t="18339" x="3051175" y="1852613"/>
          <p14:tracePt t="18348" x="3051175" y="1924050"/>
          <p14:tracePt t="18356" x="3051175" y="1971675"/>
          <p14:tracePt t="18365" x="3051175" y="2008188"/>
          <p14:tracePt t="18373" x="3051175" y="2032000"/>
          <p14:tracePt t="18381" x="3051175" y="2078038"/>
          <p14:tracePt t="18389" x="3051175" y="2125663"/>
          <p14:tracePt t="18398" x="3051175" y="2162175"/>
          <p14:tracePt t="18406" x="3051175" y="2185988"/>
          <p14:tracePt t="18418" x="3051175" y="2209800"/>
          <p14:tracePt t="18425" x="3051175" y="2220913"/>
          <p14:tracePt t="18432" x="3051175" y="2233613"/>
          <p14:tracePt t="18439" x="3051175" y="2257425"/>
          <p14:tracePt t="18447" x="3040063" y="2257425"/>
          <p14:tracePt t="18456" x="3040063" y="2268538"/>
          <p14:tracePt t="18464" x="3040063" y="2292350"/>
          <p14:tracePt t="18474" x="3028950" y="2305050"/>
          <p14:tracePt t="18481" x="3016250" y="2316163"/>
          <p14:tracePt t="18489" x="3016250" y="2328863"/>
          <p14:tracePt t="18497" x="2992438" y="2339975"/>
          <p14:tracePt t="18506" x="2992438" y="2352675"/>
          <p14:tracePt t="18514" x="2981325" y="2363788"/>
          <p14:tracePt t="18523" x="2921000" y="2400300"/>
          <p14:tracePt t="18531" x="2897188" y="2422525"/>
          <p14:tracePt t="18539" x="2849563" y="2435225"/>
          <p14:tracePt t="18547" x="2778125" y="2459038"/>
          <p14:tracePt t="18556" x="2684463" y="2459038"/>
          <p14:tracePt t="18564" x="2552700" y="2470150"/>
          <p14:tracePt t="18565" x="2422525" y="2470150"/>
          <p14:tracePt t="18572" x="2279650" y="2470150"/>
          <p14:tracePt t="18581" x="2136775" y="2422525"/>
          <p14:tracePt t="18589" x="1995488" y="2376488"/>
          <p14:tracePt t="18597" x="1900238" y="2328863"/>
          <p14:tracePt t="18605" x="1839913" y="2316163"/>
          <p14:tracePt t="18614" x="1770063" y="2268538"/>
          <p14:tracePt t="18622" x="1757363" y="2268538"/>
          <p14:tracePt t="18631" x="1746250" y="2268538"/>
          <p14:tracePt t="18639" x="1722438" y="2268538"/>
          <p14:tracePt t="18648" x="1722438" y="2257425"/>
          <p14:tracePt t="18656" x="1709738" y="2244725"/>
          <p14:tracePt t="18670" x="1698625" y="2244725"/>
          <p14:tracePt t="18691" x="1698625" y="2233613"/>
          <p14:tracePt t="18705" x="1698625" y="2220913"/>
          <p14:tracePt t="18727" x="1698625" y="2209800"/>
          <p14:tracePt t="18755" x="1698625" y="2197100"/>
          <p14:tracePt t="18790" x="1709738" y="2185988"/>
          <p14:tracePt t="18818" x="1722438" y="2185988"/>
          <p14:tracePt t="18825" x="1733550" y="2173288"/>
          <p14:tracePt t="18839" x="1733550" y="2162175"/>
          <p14:tracePt t="18846" x="1746250" y="2162175"/>
          <p14:tracePt t="18853" x="1757363" y="2149475"/>
          <p14:tracePt t="18860" x="1770063" y="2149475"/>
          <p14:tracePt t="18881" x="1781175" y="2149475"/>
          <p14:tracePt t="18888" x="1793875" y="2138363"/>
          <p14:tracePt t="18902" x="1804988" y="2125663"/>
          <p14:tracePt t="18916" x="1828800" y="2125663"/>
          <p14:tracePt t="18930" x="1852613" y="2114550"/>
          <p14:tracePt t="18937" x="1863725" y="2101850"/>
          <p14:tracePt t="18944" x="1863725" y="2090738"/>
          <p14:tracePt t="18951" x="1887538" y="2090738"/>
          <p14:tracePt t="18958" x="1911350" y="2078038"/>
          <p14:tracePt t="18965" x="1935163" y="2078038"/>
          <p14:tracePt t="18972" x="1958975" y="2066925"/>
          <p14:tracePt t="18980" x="1995488" y="2055813"/>
          <p14:tracePt t="18988" x="2019300" y="2043113"/>
          <p14:tracePt t="18996" x="2043113" y="2032000"/>
          <p14:tracePt t="19005" x="2078038" y="2019300"/>
          <p14:tracePt t="19013" x="2114550" y="2019300"/>
          <p14:tracePt t="19014" x="2149475" y="2008188"/>
          <p14:tracePt t="19022" x="2197100" y="2008188"/>
          <p14:tracePt t="19030" x="2244725" y="2008188"/>
          <p14:tracePt t="19038" x="2279650" y="1995488"/>
          <p14:tracePt t="19047" x="2339975" y="1995488"/>
          <p14:tracePt t="19055" x="2398713" y="1995488"/>
          <p14:tracePt t="19056" x="2481263" y="1995488"/>
          <p14:tracePt t="19063" x="2517775" y="1995488"/>
          <p14:tracePt t="19072" x="2576513" y="1995488"/>
          <p14:tracePt t="19079" x="2624138" y="1995488"/>
          <p14:tracePt t="19088" x="2671763" y="1995488"/>
          <p14:tracePt t="19097" x="2708275" y="2008188"/>
          <p14:tracePt t="19105" x="2778125" y="2019300"/>
          <p14:tracePt t="19113" x="2814638" y="2032000"/>
          <p14:tracePt t="19121" x="2849563" y="2043113"/>
          <p14:tracePt t="19130" x="2886075" y="2055813"/>
          <p14:tracePt t="19138" x="2921000" y="2055813"/>
          <p14:tracePt t="19146" x="2968625" y="2066925"/>
          <p14:tracePt t="19147" x="2992438" y="2066925"/>
          <p14:tracePt t="19155" x="3005138" y="2066925"/>
          <p14:tracePt t="19163" x="3028950" y="2078038"/>
          <p14:tracePt t="19171" x="3040063" y="2078038"/>
          <p14:tracePt t="19180" x="3063875" y="2090738"/>
          <p14:tracePt t="19188" x="3087688" y="2090738"/>
          <p14:tracePt t="19196" x="3135313" y="2101850"/>
          <p14:tracePt t="19204" x="3146425" y="2101850"/>
          <p14:tracePt t="19213" x="3159125" y="2101850"/>
          <p14:tracePt t="19221" x="3170238" y="2101850"/>
          <p14:tracePt t="19229" x="3194050" y="2101850"/>
          <p14:tracePt t="19238" x="3206750" y="2101850"/>
          <p14:tracePt t="19246" x="3217863" y="2101850"/>
          <p14:tracePt t="19255" x="3230563" y="2101850"/>
          <p14:tracePt t="19263" x="3241675" y="2101850"/>
          <p14:tracePt t="19271" x="3254375" y="2101850"/>
          <p14:tracePt t="19279" x="3265488" y="2101850"/>
          <p14:tracePt t="19280" x="3278188" y="2101850"/>
          <p14:tracePt t="19288" x="3289300" y="2101850"/>
          <p14:tracePt t="19309" x="3313113" y="2101850"/>
          <p14:tracePt t="19323" x="3325813" y="2101850"/>
          <p14:tracePt t="19330" x="3349625" y="2101850"/>
          <p14:tracePt t="19344" x="3371850" y="2101850"/>
          <p14:tracePt t="19351" x="3408363" y="2101850"/>
          <p14:tracePt t="19358" x="3419475" y="2101850"/>
          <p14:tracePt t="19365" x="3455988" y="2101850"/>
          <p14:tracePt t="19372" x="3479800" y="2114550"/>
          <p14:tracePt t="19379" x="3490913" y="2114550"/>
          <p14:tracePt t="19386" x="3514725" y="2114550"/>
          <p14:tracePt t="19393" x="3527425" y="2114550"/>
          <p14:tracePt t="19400" x="3551238" y="2114550"/>
          <p14:tracePt t="19407" x="3586163" y="2114550"/>
          <p14:tracePt t="19414" x="3598863" y="2114550"/>
          <p14:tracePt t="19421" x="3609975" y="2114550"/>
          <p14:tracePt t="19429" x="3633788" y="2114550"/>
          <p14:tracePt t="19437" x="3646488" y="2114550"/>
          <p14:tracePt t="19446" x="3668713" y="2114550"/>
          <p14:tracePt t="19454" x="3681413" y="2114550"/>
          <p14:tracePt t="19463" x="3740150" y="2125663"/>
          <p14:tracePt t="19471" x="3752850" y="2125663"/>
          <p14:tracePt t="19479" x="3776663" y="2125663"/>
          <p14:tracePt t="19488" x="3787775" y="2125663"/>
          <p14:tracePt t="19495" x="3811588" y="2125663"/>
          <p14:tracePt t="19504" x="3824288" y="2125663"/>
          <p14:tracePt t="19505" x="3835400" y="2125663"/>
          <p14:tracePt t="19512" x="3848100" y="2125663"/>
          <p14:tracePt t="19521" x="3859213" y="2125663"/>
          <p14:tracePt t="19533" x="3871913" y="2125663"/>
          <p14:tracePt t="19540" x="3883025" y="2125663"/>
          <p14:tracePt t="19554" x="3895725" y="2138363"/>
          <p14:tracePt t="19590" x="3906838" y="2138363"/>
          <p14:tracePt t="19617" x="3906838" y="2149475"/>
          <p14:tracePt t="19674" x="3895725" y="2149475"/>
          <p14:tracePt t="19687" x="3883025" y="2149475"/>
          <p14:tracePt t="19694" x="3883025" y="2162175"/>
          <p14:tracePt t="19701" x="3871913" y="2162175"/>
          <p14:tracePt t="19723" x="3859213" y="2162175"/>
          <p14:tracePt t="19744" x="3848100" y="2162175"/>
          <p14:tracePt t="19772" x="3835400" y="2162175"/>
          <p14:tracePt t="19786" x="3824288" y="2162175"/>
          <p14:tracePt t="19807" x="3811588" y="2162175"/>
          <p14:tracePt t="19870" x="3811588" y="2149475"/>
          <p14:tracePt t="19891" x="3811588" y="2138363"/>
          <p14:tracePt t="21099" x="3824288" y="2138363"/>
          <p14:tracePt t="21155" x="3835400" y="2125663"/>
          <p14:tracePt t="21183" x="3835400" y="2114550"/>
          <p14:tracePt t="21232" x="3835400" y="2101850"/>
          <p14:tracePt t="21344" x="3848100" y="2101850"/>
          <p14:tracePt t="21373" x="3859213" y="2101850"/>
          <p14:tracePt t="21463" x="3871913" y="2101850"/>
          <p14:tracePt t="21534" x="3883025" y="2101850"/>
          <p14:tracePt t="21624" x="3883025" y="2114550"/>
          <p14:tracePt t="21638" x="3871913" y="2114550"/>
          <p14:tracePt t="21673" x="3859213" y="2114550"/>
          <p14:tracePt t="21688" x="3848100" y="2114550"/>
          <p14:tracePt t="21969" x="3859213" y="2114550"/>
          <p14:tracePt t="22004" x="3871913" y="2114550"/>
          <p14:tracePt t="22173" x="3859213" y="2114550"/>
          <p14:tracePt t="22186" x="3848100" y="2114550"/>
          <p14:tracePt t="22229" x="3835400" y="2114550"/>
          <p14:tracePt t="22250" x="3824288" y="2114550"/>
          <p14:tracePt t="22299" x="3824288" y="2101850"/>
          <p14:tracePt t="22446" x="3824288" y="2114550"/>
          <p14:tracePt t="22460" x="3835400" y="2114550"/>
          <p14:tracePt t="22481" x="3835400" y="2125663"/>
          <p14:tracePt t="22523" x="3848100" y="2125663"/>
          <p14:tracePt t="22537" x="3859213" y="2125663"/>
          <p14:tracePt t="22558" x="3859213" y="2138363"/>
          <p14:tracePt t="22579" x="3871913" y="2138363"/>
          <p14:tracePt t="22593" x="3883025" y="2138363"/>
          <p14:tracePt t="22614" x="3895725" y="2138363"/>
          <p14:tracePt t="22649" x="3906838" y="2138363"/>
          <p14:tracePt t="22762" x="3895725" y="2138363"/>
          <p14:tracePt t="22776" x="3883025" y="2138363"/>
          <p14:tracePt t="22782" x="3871913" y="2138363"/>
          <p14:tracePt t="22790" x="3871913" y="2125663"/>
          <p14:tracePt t="22797" x="3859213" y="2125663"/>
          <p14:tracePt t="22804" x="3848100" y="2125663"/>
          <p14:tracePt t="22811" x="3848100" y="2114550"/>
          <p14:tracePt t="22825" x="3835400" y="2114550"/>
          <p14:tracePt t="22831" x="3824288" y="2101850"/>
          <p14:tracePt t="22839" x="3811588" y="2101850"/>
          <p14:tracePt t="22853" x="3800475" y="2101850"/>
          <p14:tracePt t="22860" x="3787775" y="2101850"/>
          <p14:tracePt t="22881" x="3776663" y="2101850"/>
          <p14:tracePt t="22888" x="3763963" y="2101850"/>
          <p14:tracePt t="22895" x="3752850" y="2101850"/>
          <p14:tracePt t="22916" x="3740150" y="2101850"/>
          <p14:tracePt t="22923" x="3729038" y="2101850"/>
          <p14:tracePt t="22937" x="3716338" y="2101850"/>
          <p14:tracePt t="22944" x="3705225" y="2101850"/>
          <p14:tracePt t="22958" x="3692525" y="2101850"/>
          <p14:tracePt t="22986" x="3681413" y="2101850"/>
          <p14:tracePt t="23000" x="3668713" y="2101850"/>
          <p14:tracePt t="23021" x="3668713" y="2114550"/>
          <p14:tracePt t="23035" x="3657600" y="2125663"/>
          <p14:tracePt t="23063" x="3657600" y="2138363"/>
          <p14:tracePt t="23077" x="3657600" y="2149475"/>
          <p14:tracePt t="23112" x="3657600" y="2162175"/>
          <p14:tracePt t="23126" x="3657600" y="2173288"/>
          <p14:tracePt t="23337" x="3668713" y="2173288"/>
          <p14:tracePt t="23351" x="3681413" y="2173288"/>
          <p14:tracePt t="23372" x="3681413" y="2162175"/>
          <p14:tracePt t="23421" x="3681413" y="2149475"/>
          <p14:tracePt t="23435" x="3681413" y="2138363"/>
          <p14:tracePt t="23484" x="3681413" y="2125663"/>
          <p14:tracePt t="23519" x="3681413" y="2114550"/>
          <p14:tracePt t="23575" x="3681413" y="2101850"/>
          <p14:tracePt t="23625" x="3692525" y="2101850"/>
          <p14:tracePt t="23667" x="3705225" y="2101850"/>
          <p14:tracePt t="23688" x="3716338" y="2101850"/>
          <p14:tracePt t="23723" x="3729038" y="2101850"/>
          <p14:tracePt t="23737" x="3740150" y="2101850"/>
          <p14:tracePt t="23758" x="3752850" y="2101850"/>
          <p14:tracePt t="23765" x="3763963" y="2101850"/>
          <p14:tracePt t="23772" x="3776663" y="2101850"/>
          <p14:tracePt t="23793" x="3787775" y="2101850"/>
          <p14:tracePt t="23800" x="3800475" y="2101850"/>
          <p14:tracePt t="23807" x="3800475" y="2114550"/>
          <p14:tracePt t="23814" x="3811588" y="2114550"/>
          <p14:tracePt t="23821" x="3824288" y="2125663"/>
          <p14:tracePt t="23828" x="3835400" y="2125663"/>
          <p14:tracePt t="23835" x="3848100" y="2125663"/>
          <p14:tracePt t="23842" x="3859213" y="2125663"/>
          <p14:tracePt t="23849" x="3871913" y="2125663"/>
          <p14:tracePt t="23856" x="3883025" y="2138363"/>
          <p14:tracePt t="23863" x="3906838" y="2138363"/>
          <p14:tracePt t="23871" x="3919538" y="2149475"/>
          <p14:tracePt t="23880" x="3943350" y="2149475"/>
          <p14:tracePt t="23888" x="3954463" y="2149475"/>
          <p14:tracePt t="23896" x="3965575" y="2162175"/>
          <p14:tracePt t="23905" x="3989388" y="2162175"/>
          <p14:tracePt t="23913" x="4013200" y="2162175"/>
          <p14:tracePt t="23921" x="4037013" y="2173288"/>
          <p14:tracePt t="23947" x="4049713" y="2173288"/>
          <p14:tracePt t="24906" x="4049713" y="2078038"/>
          <p14:tracePt t="24912" x="4049713" y="1900238"/>
          <p14:tracePt t="24920" x="4049713" y="1722438"/>
          <p14:tracePt t="24926" x="4049713" y="1531938"/>
          <p14:tracePt t="24933" x="4060825" y="1354138"/>
          <p14:tracePt t="24940" x="4084638" y="1176338"/>
          <p14:tracePt t="24947" x="4097338" y="1009650"/>
          <p14:tracePt t="24955" x="4121150" y="855663"/>
          <p14:tracePt t="24961" x="4144963" y="688975"/>
          <p14:tracePt t="24969" x="4179888" y="487363"/>
          <p14:tracePt t="24977" x="4216400" y="296863"/>
          <p14:tracePt t="24986" x="4251325" y="349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9"/>
          <p:cNvGrpSpPr/>
          <p:nvPr/>
        </p:nvGrpSpPr>
        <p:grpSpPr>
          <a:xfrm>
            <a:off x="518561" y="4418531"/>
            <a:ext cx="402866" cy="369933"/>
            <a:chOff x="6985538" y="307000"/>
            <a:chExt cx="1545325" cy="1419000"/>
          </a:xfrm>
        </p:grpSpPr>
        <p:sp>
          <p:nvSpPr>
            <p:cNvPr id="240" name="Google Shape;240;p3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EDAD0D-8C08-A121-43AF-095770EDB94D}"/>
              </a:ext>
            </a:extLst>
          </p:cNvPr>
          <p:cNvSpPr txBox="1"/>
          <p:nvPr/>
        </p:nvSpPr>
        <p:spPr>
          <a:xfrm>
            <a:off x="921408" y="216836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1-What is the total number of reservations in the dataset?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C31647-32CE-5C67-C918-9068B7475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975" y="1255595"/>
            <a:ext cx="4930567" cy="4419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E40921-2A0B-A862-36A5-30D53CD5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63" y="2263932"/>
            <a:ext cx="7834039" cy="967824"/>
          </a:xfrm>
          <a:prstGeom prst="rect">
            <a:avLst/>
          </a:prstGeom>
        </p:spPr>
      </p:pic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99CF91CE-E74B-5854-CB6F-6443627A3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7"/>
    </mc:Choice>
    <mc:Fallback xmlns="">
      <p:transition spd="slow" advTm="2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1" x="4298950" y="2090738"/>
          <p14:tracePt t="797" x="4286250" y="2090738"/>
          <p14:tracePt t="813" x="4227513" y="2101850"/>
          <p14:tracePt t="821" x="4203700" y="2101850"/>
          <p14:tracePt t="830" x="4179888" y="2114550"/>
          <p14:tracePt t="838" x="4144963" y="2125663"/>
          <p14:tracePt t="846" x="4097338" y="2138363"/>
          <p14:tracePt t="854" x="4073525" y="2149475"/>
          <p14:tracePt t="862" x="4060825" y="2149475"/>
          <p14:tracePt t="871" x="4037013" y="2149475"/>
          <p14:tracePt t="879" x="4013200" y="2149475"/>
          <p14:tracePt t="888" x="4002088" y="2149475"/>
          <p14:tracePt t="889" x="3978275" y="2162175"/>
          <p14:tracePt t="896" x="3965575" y="2162175"/>
          <p14:tracePt t="904" x="3954463" y="2162175"/>
          <p14:tracePt t="912" x="3943350" y="2173288"/>
          <p14:tracePt t="921" x="3930650" y="2173288"/>
          <p14:tracePt t="929" x="3930650" y="2185988"/>
          <p14:tracePt t="938" x="3906838" y="2185988"/>
          <p14:tracePt t="952" x="3895725" y="2185988"/>
          <p14:tracePt t="980" x="3883025" y="2185988"/>
          <p14:tracePt t="1015" x="3871913" y="2185988"/>
          <p14:tracePt t="1086" x="3859213" y="2197100"/>
          <p14:tracePt t="1099" x="3859213" y="2209800"/>
          <p14:tracePt t="1106" x="3848100" y="2209800"/>
          <p14:tracePt t="1113" x="3835400" y="2209800"/>
          <p14:tracePt t="1134" x="3824288" y="2220913"/>
          <p14:tracePt t="1141" x="3811588" y="2220913"/>
          <p14:tracePt t="1148" x="3811588" y="2233613"/>
          <p14:tracePt t="1162" x="3811588" y="2244725"/>
          <p14:tracePt t="1176" x="3800475" y="2244725"/>
          <p14:tracePt t="1183" x="3787775" y="2244725"/>
          <p14:tracePt t="1197" x="3776663" y="2257425"/>
          <p14:tracePt t="1211" x="3763963" y="2268538"/>
          <p14:tracePt t="1225" x="3752850" y="2268538"/>
          <p14:tracePt t="1253" x="3740150" y="2268538"/>
          <p14:tracePt t="1843" x="3752850" y="2268538"/>
          <p14:tracePt t="1863" x="3763963" y="2268538"/>
          <p14:tracePt t="2179" x="3752850" y="2268538"/>
          <p14:tracePt t="2193" x="3752850" y="2257425"/>
          <p14:tracePt t="2888" x="3740150" y="2257425"/>
          <p14:tracePt t="2965" x="3740150" y="2244725"/>
          <p14:tracePt t="2971" x="3729038" y="2244725"/>
          <p14:tracePt t="3435" x="3729038" y="2257425"/>
          <p14:tracePt t="3638" x="3729038" y="2268538"/>
          <p14:tracePt t="3651" x="3740150" y="2268538"/>
          <p14:tracePt t="3827" x="3752850" y="2268538"/>
          <p14:tracePt t="3953" x="3752850" y="2281238"/>
          <p14:tracePt t="4010" x="3752850" y="2292350"/>
          <p14:tracePt t="4030" x="3752850" y="2305050"/>
          <p14:tracePt t="4094" x="3763963" y="2305050"/>
          <p14:tracePt t="4213" x="3776663" y="2305050"/>
          <p14:tracePt t="4227" x="3787775" y="2292350"/>
          <p14:tracePt t="4241" x="3787775" y="2281238"/>
          <p14:tracePt t="4248" x="3800475" y="2268538"/>
          <p14:tracePt t="4255" x="3800475" y="2244725"/>
          <p14:tracePt t="4262" x="3811588" y="2220913"/>
          <p14:tracePt t="4269" x="3824288" y="2185988"/>
          <p14:tracePt t="4276" x="3835400" y="2149475"/>
          <p14:tracePt t="4283" x="3835400" y="2114550"/>
          <p14:tracePt t="4290" x="3848100" y="2078038"/>
          <p14:tracePt t="4298" x="3871913" y="1995488"/>
          <p14:tracePt t="4306" x="3883025" y="1912938"/>
          <p14:tracePt t="4315" x="3906838" y="1817688"/>
          <p14:tracePt t="4323" x="3919538" y="1687513"/>
          <p14:tracePt t="4332" x="3943350" y="1508125"/>
          <p14:tracePt t="4340" x="3954463" y="1425575"/>
          <p14:tracePt t="4348" x="3954463" y="1343025"/>
          <p14:tracePt t="4357" x="3954463" y="1282700"/>
          <p14:tracePt t="4365" x="3954463" y="1235075"/>
          <p14:tracePt t="4373" x="3954463" y="1200150"/>
          <p14:tracePt t="4374" x="3954463" y="1163638"/>
          <p14:tracePt t="4381" x="3954463" y="1139825"/>
          <p14:tracePt t="4390" x="3954463" y="1104900"/>
          <p14:tracePt t="4398" x="3954463" y="1092200"/>
          <p14:tracePt t="4407" x="3943350" y="1068388"/>
          <p14:tracePt t="4415" x="3919538" y="1044575"/>
          <p14:tracePt t="4423" x="3871913" y="1009650"/>
          <p14:tracePt t="4431" x="3824288" y="985838"/>
          <p14:tracePt t="4440" x="3776663" y="974725"/>
          <p14:tracePt t="4448" x="3716338" y="938213"/>
          <p14:tracePt t="4456" x="3657600" y="914400"/>
          <p14:tracePt t="4465" x="3586163" y="890588"/>
          <p14:tracePt t="4466" x="3514725" y="855663"/>
          <p14:tracePt t="4473" x="3455988" y="831850"/>
          <p14:tracePt t="4482" x="3384550" y="808038"/>
          <p14:tracePt t="4489" x="3313113" y="784225"/>
          <p14:tracePt t="4498" x="3254375" y="736600"/>
          <p14:tracePt t="4506" x="3182938" y="712788"/>
          <p14:tracePt t="4507" x="3111500" y="688975"/>
          <p14:tracePt t="4515" x="3063875" y="665163"/>
          <p14:tracePt t="4523" x="3016250" y="641350"/>
          <p14:tracePt t="4531" x="2968625" y="606425"/>
          <p14:tracePt t="4539" x="2921000" y="569913"/>
          <p14:tracePt t="4548" x="2886075" y="546100"/>
          <p14:tracePt t="4549" x="2838450" y="522288"/>
          <p14:tracePt t="4556" x="2801938" y="498475"/>
          <p14:tracePt t="4564" x="2767013" y="498475"/>
          <p14:tracePt t="4573" x="2743200" y="474663"/>
          <p14:tracePt t="4581" x="2719388" y="463550"/>
          <p14:tracePt t="4589" x="2695575" y="450850"/>
          <p14:tracePt t="4598" x="2684463" y="450850"/>
          <p14:tracePt t="4606" x="2660650" y="439738"/>
          <p14:tracePt t="4614" x="2647950" y="439738"/>
          <p14:tracePt t="4670" x="2660650" y="439738"/>
          <p14:tracePt t="4677" x="2660650" y="450850"/>
          <p14:tracePt t="4683" x="2671763" y="450850"/>
          <p14:tracePt t="4690" x="2684463" y="450850"/>
          <p14:tracePt t="4698" x="2695575" y="450850"/>
          <p14:tracePt t="4704" x="2708275" y="450850"/>
          <p14:tracePt t="4712" x="2732088" y="463550"/>
          <p14:tracePt t="4719" x="2732088" y="474663"/>
          <p14:tracePt t="4725" x="2754313" y="487363"/>
          <p14:tracePt t="4733" x="2778125" y="487363"/>
          <p14:tracePt t="4739" x="2790825" y="498475"/>
          <p14:tracePt t="4747" x="2814638" y="498475"/>
          <p14:tracePt t="4756" x="2838450" y="511175"/>
          <p14:tracePt t="4764" x="2849563" y="522288"/>
          <p14:tracePt t="4773" x="2873375" y="534988"/>
          <p14:tracePt t="4781" x="2897188" y="534988"/>
          <p14:tracePt t="4782" x="2921000" y="546100"/>
          <p14:tracePt t="4789" x="2933700" y="558800"/>
          <p14:tracePt t="4797" x="2944813" y="558800"/>
          <p14:tracePt t="4806" x="2957513" y="569913"/>
          <p14:tracePt t="4814" x="2981325" y="582613"/>
          <p14:tracePt t="4822" x="3005138" y="582613"/>
          <p14:tracePt t="4831" x="3016250" y="593725"/>
          <p14:tracePt t="4839" x="3028950" y="593725"/>
          <p14:tracePt t="4847" x="3040063" y="606425"/>
          <p14:tracePt t="4855" x="3051175" y="606425"/>
          <p14:tracePt t="4864" x="3063875" y="606425"/>
          <p14:tracePt t="4872" x="3074988" y="606425"/>
          <p14:tracePt t="4873" x="3074988" y="617538"/>
          <p14:tracePt t="4887" x="3087688" y="617538"/>
          <p14:tracePt t="4894" x="3087688" y="630238"/>
          <p14:tracePt t="4901" x="3098800" y="630238"/>
          <p14:tracePt t="4972" x="3111500" y="630238"/>
          <p14:tracePt t="4985" x="3122613" y="630238"/>
          <p14:tracePt t="5006" x="3135313" y="630238"/>
          <p14:tracePt t="5020" x="3159125" y="630238"/>
          <p14:tracePt t="5027" x="3170238" y="630238"/>
          <p14:tracePt t="5034" x="3206750" y="630238"/>
          <p14:tracePt t="5041" x="3241675" y="630238"/>
          <p14:tracePt t="5048" x="3265488" y="630238"/>
          <p14:tracePt t="5055" x="3313113" y="630238"/>
          <p14:tracePt t="5064" x="3360738" y="630238"/>
          <p14:tracePt t="5072" x="3408363" y="630238"/>
          <p14:tracePt t="5080" x="3432175" y="630238"/>
          <p14:tracePt t="5088" x="3479800" y="630238"/>
          <p14:tracePt t="5097" x="3527425" y="630238"/>
          <p14:tracePt t="5098" x="3575050" y="630238"/>
          <p14:tracePt t="5105" x="3609975" y="630238"/>
          <p14:tracePt t="5113" x="3646488" y="617538"/>
          <p14:tracePt t="5122" x="3681413" y="617538"/>
          <p14:tracePt t="5130" x="3716338" y="606425"/>
          <p14:tracePt t="5139" x="3729038" y="606425"/>
          <p14:tracePt t="5139" x="3740150" y="593725"/>
          <p14:tracePt t="5147" x="3752850" y="593725"/>
          <p14:tracePt t="5155" x="3763963" y="593725"/>
          <p14:tracePt t="5163" x="3787775" y="582613"/>
          <p14:tracePt t="5174" x="3787775" y="569913"/>
          <p14:tracePt t="5189" x="3800475" y="569913"/>
          <p14:tracePt t="5196" x="3800475" y="558800"/>
          <p14:tracePt t="5209" x="3800475" y="546100"/>
          <p14:tracePt t="5238" x="3787775" y="546100"/>
          <p14:tracePt t="5245" x="3776663" y="546100"/>
          <p14:tracePt t="5259" x="3752850" y="534988"/>
          <p14:tracePt t="5266" x="3740150" y="534988"/>
          <p14:tracePt t="5280" x="3729038" y="534988"/>
          <p14:tracePt t="5287" x="3716338" y="522288"/>
          <p14:tracePt t="5294" x="3705225" y="522288"/>
          <p14:tracePt t="5308" x="3692525" y="522288"/>
          <p14:tracePt t="5322" x="3681413" y="522288"/>
          <p14:tracePt t="5378" x="3692525" y="511175"/>
          <p14:tracePt t="5392" x="3705225" y="511175"/>
          <p14:tracePt t="5399" x="3716338" y="511175"/>
          <p14:tracePt t="5406" x="3729038" y="511175"/>
          <p14:tracePt t="5413" x="3740150" y="511175"/>
          <p14:tracePt t="5420" x="3763963" y="511175"/>
          <p14:tracePt t="5427" x="3787775" y="511175"/>
          <p14:tracePt t="5434" x="3811588" y="511175"/>
          <p14:tracePt t="5441" x="3848100" y="511175"/>
          <p14:tracePt t="5448" x="3895725" y="511175"/>
          <p14:tracePt t="5455" x="3919538" y="498475"/>
          <p14:tracePt t="5463" x="3965575" y="498475"/>
          <p14:tracePt t="5471" x="4002088" y="498475"/>
          <p14:tracePt t="5479" x="4025900" y="487363"/>
          <p14:tracePt t="5488" x="4060825" y="487363"/>
          <p14:tracePt t="5496" x="4097338" y="474663"/>
          <p14:tracePt t="5497" x="4108450" y="474663"/>
          <p14:tracePt t="5504" x="4121150" y="463550"/>
          <p14:tracePt t="5513" x="4144963" y="463550"/>
          <p14:tracePt t="5521" x="4156075" y="463550"/>
          <p14:tracePt t="5529" x="4168775" y="450850"/>
          <p14:tracePt t="5538" x="4179888" y="450850"/>
          <p14:tracePt t="5560" x="4192588" y="450850"/>
          <p14:tracePt t="5820" x="4275138" y="439738"/>
          <p14:tracePt t="5827" x="4441825" y="415925"/>
          <p14:tracePt t="5834" x="4595813" y="392113"/>
          <p14:tracePt t="5841" x="4725988" y="368300"/>
          <p14:tracePt t="5848" x="4845050" y="368300"/>
          <p14:tracePt t="5855" x="4940300" y="344488"/>
          <p14:tracePt t="5862" x="5022850" y="344488"/>
          <p14:tracePt t="5870" x="5106988" y="333375"/>
          <p14:tracePt t="5879" x="5165725" y="333375"/>
          <p14:tracePt t="5887" x="5224463" y="333375"/>
          <p14:tracePt t="5896" x="5272088" y="333375"/>
          <p14:tracePt t="5904" x="5367338" y="333375"/>
          <p14:tracePt t="5912" x="5391150" y="320675"/>
          <p14:tracePt t="5920" x="5438775" y="320675"/>
          <p14:tracePt t="5928" x="5462588" y="320675"/>
          <p14:tracePt t="5937" x="5497513" y="320675"/>
          <p14:tracePt t="5945" x="5521325" y="320675"/>
          <p14:tracePt t="5946" x="5557838" y="320675"/>
          <p14:tracePt t="5954" x="5581650" y="320675"/>
          <p14:tracePt t="5962" x="5616575" y="320675"/>
          <p14:tracePt t="5970" x="5653088" y="320675"/>
          <p14:tracePt t="5979" x="5676900" y="320675"/>
          <p14:tracePt t="5987" x="5700713" y="320675"/>
          <p14:tracePt t="5988" x="5735638" y="320675"/>
          <p14:tracePt t="5995" x="5748338" y="320675"/>
          <p14:tracePt t="6003" x="5772150" y="320675"/>
          <p14:tracePt t="6012" x="5794375" y="320675"/>
          <p14:tracePt t="6023" x="5807075" y="320675"/>
          <p14:tracePt t="6030" x="5818188" y="320675"/>
          <p14:tracePt t="6044" x="5818188" y="333375"/>
          <p14:tracePt t="6058" x="5818188" y="344488"/>
          <p14:tracePt t="6079" x="5807075" y="344488"/>
          <p14:tracePt t="6087" x="5794375" y="344488"/>
          <p14:tracePt t="6093" x="5772150" y="355600"/>
          <p14:tracePt t="6100" x="5748338" y="355600"/>
          <p14:tracePt t="6107" x="5724525" y="368300"/>
          <p14:tracePt t="6114" x="5700713" y="368300"/>
          <p14:tracePt t="6121" x="5664200" y="368300"/>
          <p14:tracePt t="6128" x="5640388" y="368300"/>
          <p14:tracePt t="6136" x="5605463" y="368300"/>
          <p14:tracePt t="6145" x="5568950" y="368300"/>
          <p14:tracePt t="6153" x="5557838" y="368300"/>
          <p14:tracePt t="6161" x="5534025" y="368300"/>
          <p14:tracePt t="6170" x="5510213" y="355600"/>
          <p14:tracePt t="6178" x="5486400" y="355600"/>
          <p14:tracePt t="6199" x="5475288" y="355600"/>
          <p14:tracePt t="6227" x="5475288" y="344488"/>
          <p14:tracePt t="6241" x="5486400" y="344488"/>
          <p14:tracePt t="6248" x="5497513" y="344488"/>
          <p14:tracePt t="6254" x="5510213" y="344488"/>
          <p14:tracePt t="6262" x="5521325" y="344488"/>
          <p14:tracePt t="6269" x="5534025" y="344488"/>
          <p14:tracePt t="6276" x="5557838" y="344488"/>
          <p14:tracePt t="6283" x="5581650" y="344488"/>
          <p14:tracePt t="6290" x="5605463" y="344488"/>
          <p14:tracePt t="6297" x="5640388" y="344488"/>
          <p14:tracePt t="6304" x="5664200" y="355600"/>
          <p14:tracePt t="6311" x="5676900" y="368300"/>
          <p14:tracePt t="6319" x="5700713" y="368300"/>
          <p14:tracePt t="6328" x="5724525" y="368300"/>
          <p14:tracePt t="6339" x="5735638" y="379413"/>
          <p14:tracePt t="6346" x="5748338" y="379413"/>
          <p14:tracePt t="6353" x="5759450" y="392113"/>
          <p14:tracePt t="6367" x="5759450" y="403225"/>
          <p14:tracePt t="6388" x="5748338" y="403225"/>
          <p14:tracePt t="6395" x="5735638" y="403225"/>
          <p14:tracePt t="6409" x="5700713" y="403225"/>
          <p14:tracePt t="6416" x="5688013" y="415925"/>
          <p14:tracePt t="6423" x="5653088" y="415925"/>
          <p14:tracePt t="6430" x="5605463" y="415925"/>
          <p14:tracePt t="6437" x="5568950" y="427038"/>
          <p14:tracePt t="6444" x="5510213" y="439738"/>
          <p14:tracePt t="6451" x="5451475" y="439738"/>
          <p14:tracePt t="6458" x="5367338" y="450850"/>
          <p14:tracePt t="6465" x="5308600" y="450850"/>
          <p14:tracePt t="6472" x="5224463" y="450850"/>
          <p14:tracePt t="6479" x="5165725" y="450850"/>
          <p14:tracePt t="6486" x="5106988" y="450850"/>
          <p14:tracePt t="6494" x="5046663" y="450850"/>
          <p14:tracePt t="6503" x="4987925" y="450850"/>
          <p14:tracePt t="6511" x="4916488" y="450850"/>
          <p14:tracePt t="6519" x="4857750" y="450850"/>
          <p14:tracePt t="6527" x="4797425" y="450850"/>
          <p14:tracePt t="6528" x="4738688" y="450850"/>
          <p14:tracePt t="6536" x="4678363" y="463550"/>
          <p14:tracePt t="6544" x="4606925" y="463550"/>
          <p14:tracePt t="6552" x="4548188" y="474663"/>
          <p14:tracePt t="6561" x="4489450" y="474663"/>
          <p14:tracePt t="6569" x="4429125" y="474663"/>
          <p14:tracePt t="6570" x="4357688" y="498475"/>
          <p14:tracePt t="6578" x="4275138" y="498475"/>
          <p14:tracePt t="6586" x="4240213" y="498475"/>
          <p14:tracePt t="6594" x="4179888" y="511175"/>
          <p14:tracePt t="6602" x="4132263" y="511175"/>
          <p14:tracePt t="6611" x="4073525" y="522288"/>
          <p14:tracePt t="6619" x="3978275" y="522288"/>
          <p14:tracePt t="6627" x="3930650" y="534988"/>
          <p14:tracePt t="6636" x="3906838" y="534988"/>
          <p14:tracePt t="6644" x="3871913" y="534988"/>
          <p14:tracePt t="6652" x="3835400" y="534988"/>
          <p14:tracePt t="6661" x="3824288" y="546100"/>
          <p14:tracePt t="6661" x="3787775" y="546100"/>
          <p14:tracePt t="6669" x="3763963" y="558800"/>
          <p14:tracePt t="6677" x="3752850" y="558800"/>
          <p14:tracePt t="6686" x="3740150" y="558800"/>
          <p14:tracePt t="6694" x="3716338" y="558800"/>
          <p14:tracePt t="6702" x="3705225" y="558800"/>
          <p14:tracePt t="6710" x="3681413" y="558800"/>
          <p14:tracePt t="6719" x="3668713" y="558800"/>
          <p14:tracePt t="6727" x="3657600" y="569913"/>
          <p14:tracePt t="6739" x="3646488" y="582613"/>
          <p14:tracePt t="6774" x="3646488" y="593725"/>
          <p14:tracePt t="6788" x="3646488" y="606425"/>
          <p14:tracePt t="6823" x="3646488" y="617538"/>
          <p14:tracePt t="6830" x="3633788" y="617538"/>
          <p14:tracePt t="6837" x="3633788" y="630238"/>
          <p14:tracePt t="6844" x="3622675" y="630238"/>
          <p14:tracePt t="6858" x="3622675" y="641350"/>
          <p14:tracePt t="6865" x="3609975" y="641350"/>
          <p14:tracePt t="6872" x="3598863" y="641350"/>
          <p14:tracePt t="6879" x="3586163" y="641350"/>
          <p14:tracePt t="6893" x="3575050" y="641350"/>
          <p14:tracePt t="6900" x="3562350" y="641350"/>
          <p14:tracePt t="6907" x="3551238" y="641350"/>
          <p14:tracePt t="6914" x="3538538" y="641350"/>
          <p14:tracePt t="6921" x="3527425" y="641350"/>
          <p14:tracePt t="6935" x="3503613" y="641350"/>
          <p14:tracePt t="6942" x="3490913" y="641350"/>
          <p14:tracePt t="6956" x="3479800" y="641350"/>
          <p14:tracePt t="6963" x="3467100" y="641350"/>
          <p14:tracePt t="6984" x="3455988" y="641350"/>
          <p14:tracePt t="7033" x="3467100" y="641350"/>
          <p14:tracePt t="7040" x="3479800" y="641350"/>
          <p14:tracePt t="9657" x="3490913" y="641350"/>
          <p14:tracePt t="9663" x="3503613" y="641350"/>
          <p14:tracePt t="9680" x="3514725" y="654050"/>
          <p14:tracePt t="9689" x="3527425" y="654050"/>
          <p14:tracePt t="9697" x="3551238" y="665163"/>
          <p14:tracePt t="9706" x="3562350" y="677863"/>
          <p14:tracePt t="9713" x="3575050" y="677863"/>
          <p14:tracePt t="9722" x="3586163" y="677863"/>
          <p14:tracePt t="9730" x="3598863" y="688975"/>
          <p14:tracePt t="9739" x="3609975" y="688975"/>
          <p14:tracePt t="9747" x="3622675" y="700088"/>
          <p14:tracePt t="9761" x="3633788" y="700088"/>
          <p14:tracePt t="9776" x="3646488" y="700088"/>
          <p14:tracePt t="9782" x="3657600" y="700088"/>
          <p14:tracePt t="9789" x="3668713" y="700088"/>
          <p14:tracePt t="9818" x="3681413" y="700088"/>
          <p14:tracePt t="9832" x="3692525" y="712788"/>
          <p14:tracePt t="9867" x="3705225" y="723900"/>
          <p14:tracePt t="9881" x="3716338" y="723900"/>
          <p14:tracePt t="9895" x="3729038" y="723900"/>
          <p14:tracePt t="9902" x="3729038" y="736600"/>
          <p14:tracePt t="9909" x="3740150" y="736600"/>
          <p14:tracePt t="9916" x="3752850" y="747713"/>
          <p14:tracePt t="9930" x="3763963" y="760413"/>
          <p14:tracePt t="9951" x="3776663" y="760413"/>
          <p14:tracePt t="9965" x="3787775" y="760413"/>
          <p14:tracePt t="10000" x="3800475" y="760413"/>
          <p14:tracePt t="10133" x="3800475" y="747713"/>
          <p14:tracePt t="10147" x="3800475" y="736600"/>
          <p14:tracePt t="10189" x="3800475" y="723900"/>
          <p14:tracePt t="10203" x="3800475" y="712788"/>
          <p14:tracePt t="10246" x="3800475" y="700088"/>
          <p14:tracePt t="10259" x="3787775" y="700088"/>
          <p14:tracePt t="10273" x="3787775" y="688975"/>
          <p14:tracePt t="10316" x="3787775" y="677863"/>
          <p14:tracePt t="10365" x="3776663" y="677863"/>
          <p14:tracePt t="10379" x="3776663" y="665163"/>
          <p14:tracePt t="10421" x="3763963" y="665163"/>
          <p14:tracePt t="10491" x="3763963" y="654050"/>
          <p14:tracePt t="10906" x="3776663" y="654050"/>
          <p14:tracePt t="11003" x="3787775" y="654050"/>
          <p14:tracePt t="11066" x="3800475" y="654050"/>
          <p14:tracePt t="11073" x="3811588" y="654050"/>
          <p14:tracePt t="11087" x="3835400" y="677863"/>
          <p14:tracePt t="11094" x="3871913" y="700088"/>
          <p14:tracePt t="11101" x="3906838" y="712788"/>
          <p14:tracePt t="11108" x="3954463" y="760413"/>
          <p14:tracePt t="11115" x="4002088" y="795338"/>
          <p14:tracePt t="11122" x="4073525" y="866775"/>
          <p14:tracePt t="11129" x="4144963" y="938213"/>
          <p14:tracePt t="11136" x="4227513" y="1033463"/>
          <p14:tracePt t="11145" x="4298950" y="1104900"/>
          <p14:tracePt t="11153" x="4394200" y="1200150"/>
          <p14:tracePt t="11161" x="4452938" y="1282700"/>
          <p14:tracePt t="11169" x="4513263" y="1377950"/>
          <p14:tracePt t="11178" x="4606925" y="1497013"/>
          <p14:tracePt t="11186" x="4630738" y="1544638"/>
          <p14:tracePt t="11194" x="4654550" y="1579563"/>
          <p14:tracePt t="11203" x="4667250" y="1603375"/>
          <p14:tracePt t="11211" x="4678363" y="1616075"/>
          <p14:tracePt t="11219" x="4678363" y="1651000"/>
          <p14:tracePt t="11220" x="4691063" y="1663700"/>
          <p14:tracePt t="11227" x="4691063" y="1674813"/>
          <p14:tracePt t="11236" x="4702175" y="1674813"/>
          <p14:tracePt t="11244" x="4702175" y="1687513"/>
          <p14:tracePt t="11253" x="4702175" y="1698625"/>
          <p14:tracePt t="11262" x="4702175" y="1711325"/>
          <p14:tracePt t="11276" x="4702175" y="1722438"/>
          <p14:tracePt t="11283" x="4691063" y="1733550"/>
          <p14:tracePt t="11297" x="4678363" y="1746250"/>
          <p14:tracePt t="11304" x="4667250" y="1746250"/>
          <p14:tracePt t="11312" x="4643438" y="1757363"/>
          <p14:tracePt t="11318" x="4630738" y="1770063"/>
          <p14:tracePt t="11325" x="4595813" y="1781175"/>
          <p14:tracePt t="11332" x="4572000" y="1781175"/>
          <p14:tracePt t="11339" x="4548188" y="1781175"/>
          <p14:tracePt t="11346" x="4524375" y="1793875"/>
          <p14:tracePt t="11353" x="4500563" y="1793875"/>
          <p14:tracePt t="11361" x="4489450" y="1793875"/>
          <p14:tracePt t="11369" x="4476750" y="1804988"/>
          <p14:tracePt t="11377" x="4465638" y="1804988"/>
          <p14:tracePt t="11385" x="4452938" y="1817688"/>
          <p14:tracePt t="11394" x="4441825" y="1817688"/>
          <p14:tracePt t="11403" x="4429125" y="1817688"/>
          <p14:tracePt t="11417" x="4418013" y="1817688"/>
          <p14:tracePt t="11431" x="4405313" y="1817688"/>
          <p14:tracePt t="11473" x="4418013" y="1817688"/>
          <p14:tracePt t="11494" x="4429125" y="1817688"/>
          <p14:tracePt t="11501" x="4441825" y="1817688"/>
          <p14:tracePt t="11515" x="4452938" y="1817688"/>
          <p14:tracePt t="11522" x="4465638" y="1817688"/>
          <p14:tracePt t="11529" x="4476750" y="1817688"/>
          <p14:tracePt t="11543" x="4500563" y="1817688"/>
          <p14:tracePt t="11550" x="4524375" y="1817688"/>
          <p14:tracePt t="11557" x="4537075" y="1804988"/>
          <p14:tracePt t="11564" x="4560888" y="1804988"/>
          <p14:tracePt t="11571" x="4583113" y="1804988"/>
          <p14:tracePt t="11578" x="4595813" y="1793875"/>
          <p14:tracePt t="11585" x="4619625" y="1793875"/>
          <p14:tracePt t="11594" x="4643438" y="1781175"/>
          <p14:tracePt t="11602" x="4667250" y="1781175"/>
          <p14:tracePt t="11610" x="4691063" y="1781175"/>
          <p14:tracePt t="11618" x="4714875" y="1770063"/>
          <p14:tracePt t="11627" x="4738688" y="1770063"/>
          <p14:tracePt t="11635" x="4749800" y="1770063"/>
          <p14:tracePt t="11644" x="4762500" y="1770063"/>
          <p14:tracePt t="11652" x="4773613" y="1770063"/>
          <p14:tracePt t="11669" x="4786313" y="1770063"/>
          <p14:tracePt t="11726" x="4773613" y="1770063"/>
          <p14:tracePt t="11732" x="4762500" y="1770063"/>
          <p14:tracePt t="11746" x="4749800" y="1770063"/>
          <p14:tracePt t="11753" x="4725988" y="1770063"/>
          <p14:tracePt t="11760" x="4714875" y="1770063"/>
          <p14:tracePt t="11767" x="4691063" y="1770063"/>
          <p14:tracePt t="11774" x="4678363" y="1770063"/>
          <p14:tracePt t="11788" x="4667250" y="1770063"/>
          <p14:tracePt t="11795" x="4654550" y="1770063"/>
          <p14:tracePt t="11802" x="4643438" y="1757363"/>
          <p14:tracePt t="11810" x="4630738" y="1757363"/>
          <p14:tracePt t="11816" x="4619625" y="1757363"/>
          <p14:tracePt t="11844" x="4619625" y="1746250"/>
          <p14:tracePt t="11908" x="4630738" y="1733550"/>
          <p14:tracePt t="11929" x="4643438" y="1722438"/>
          <p14:tracePt t="11957" x="4654550" y="1722438"/>
          <p14:tracePt t="12041" x="4643438" y="1722438"/>
          <p14:tracePt t="12055" x="4630738" y="1722438"/>
          <p14:tracePt t="12062" x="4619625" y="1722438"/>
          <p14:tracePt t="12076" x="4606925" y="1722438"/>
          <p14:tracePt t="12083" x="4595813" y="1722438"/>
          <p14:tracePt t="12104" x="4583113" y="1722438"/>
          <p14:tracePt t="12111" x="4572000" y="1722438"/>
          <p14:tracePt t="12118" x="4560888" y="1722438"/>
          <p14:tracePt t="12132" x="4548188" y="1722438"/>
          <p14:tracePt t="12139" x="4537075" y="1722438"/>
          <p14:tracePt t="12146" x="4524375" y="1722438"/>
          <p14:tracePt t="12153" x="4513263" y="1722438"/>
          <p14:tracePt t="12160" x="4500563" y="1722438"/>
          <p14:tracePt t="12175" x="4476750" y="1722438"/>
          <p14:tracePt t="12182" x="4465638" y="1722438"/>
          <p14:tracePt t="12196" x="4452938" y="1722438"/>
          <p14:tracePt t="12203" x="4441825" y="1722438"/>
          <p14:tracePt t="12210" x="4429125" y="1722438"/>
          <p14:tracePt t="12217" x="4418013" y="1722438"/>
          <p14:tracePt t="12224" x="4405313" y="1722438"/>
          <p14:tracePt t="12238" x="4394200" y="1722438"/>
          <p14:tracePt t="12245" x="4381500" y="1722438"/>
          <p14:tracePt t="12287" x="4381500" y="1711325"/>
          <p14:tracePt t="12323" x="4381500" y="1698625"/>
          <p14:tracePt t="12344" x="4381500" y="1687513"/>
          <p14:tracePt t="12400" x="4394200" y="1687513"/>
          <p14:tracePt t="12435" x="4405313" y="1687513"/>
          <p14:tracePt t="12449" x="4418013" y="1687513"/>
          <p14:tracePt t="12463" x="4429125" y="1687513"/>
          <p14:tracePt t="12498" x="4441825" y="1687513"/>
          <p14:tracePt t="12519" x="4452938" y="1687513"/>
          <p14:tracePt t="12548" x="4465638" y="1687513"/>
          <p14:tracePt t="12568" x="4476750" y="1687513"/>
          <p14:tracePt t="12596" x="4489450" y="1687513"/>
          <p14:tracePt t="12603" x="4489450" y="1674813"/>
          <p14:tracePt t="12617" x="4500563" y="1674813"/>
          <p14:tracePt t="12631" x="4513263" y="1674813"/>
          <p14:tracePt t="12687" x="4513263" y="1663700"/>
          <p14:tracePt t="13094" x="4513263" y="1674813"/>
          <p14:tracePt t="14525" x="4513263" y="1663700"/>
          <p14:tracePt t="14665" x="4524375" y="1663700"/>
          <p14:tracePt t="14679" x="4537075" y="1663700"/>
          <p14:tracePt t="14714" x="4548188" y="1663700"/>
          <p14:tracePt t="14728" x="4560888" y="1663700"/>
          <p14:tracePt t="14749" x="4572000" y="1663700"/>
          <p14:tracePt t="14777" x="4583113" y="1663700"/>
          <p14:tracePt t="14798" x="4595813" y="1663700"/>
          <p14:tracePt t="14833" x="4606925" y="1663700"/>
          <p14:tracePt t="14869" x="4619625" y="1663700"/>
          <p14:tracePt t="14882" x="4630738" y="1663700"/>
          <p14:tracePt t="14917" x="4643438" y="1663700"/>
          <p14:tracePt t="14931" x="4654550" y="1663700"/>
          <p14:tracePt t="14967" x="4667250" y="1663700"/>
          <p14:tracePt t="14980" x="4678363" y="1663700"/>
          <p14:tracePt t="15002" x="4691063" y="1663700"/>
          <p14:tracePt t="15030" x="4702175" y="1663700"/>
          <p14:tracePt t="15051" x="4714875" y="1663700"/>
          <p14:tracePt t="15107" x="4725988" y="1663700"/>
          <p14:tracePt t="15142" x="4738688" y="1663700"/>
          <p14:tracePt t="15156" x="4749800" y="1663700"/>
          <p14:tracePt t="15184" x="4749800" y="1674813"/>
          <p14:tracePt t="15191" x="4762500" y="1674813"/>
          <p14:tracePt t="15198" x="4773613" y="1674813"/>
          <p14:tracePt t="15212" x="4786313" y="1674813"/>
          <p14:tracePt t="15219" x="4797425" y="1674813"/>
          <p14:tracePt t="15226" x="4810125" y="1674813"/>
          <p14:tracePt t="15233" x="4821238" y="1674813"/>
          <p14:tracePt t="15240" x="4845050" y="1674813"/>
          <p14:tracePt t="15254" x="4857750" y="1674813"/>
          <p14:tracePt t="15261" x="4868863" y="1674813"/>
          <p14:tracePt t="15268" x="4879975" y="1674813"/>
          <p14:tracePt t="15275" x="4892675" y="1674813"/>
          <p14:tracePt t="15282" x="4903788" y="1674813"/>
          <p14:tracePt t="15296" x="4916488" y="1674813"/>
          <p14:tracePt t="15317" x="4927600" y="1674813"/>
          <p14:tracePt t="15359" x="4927600" y="1663700"/>
          <p14:tracePt t="15388" x="4916488" y="1651000"/>
          <p14:tracePt t="18692" x="4868863" y="1651000"/>
          <p14:tracePt t="18698" x="4762500" y="1651000"/>
          <p14:tracePt t="18705" x="4643438" y="1651000"/>
          <p14:tracePt t="18712" x="4489450" y="1651000"/>
          <p14:tracePt t="18719" x="4333875" y="1651000"/>
          <p14:tracePt t="18726" x="4192588" y="1651000"/>
          <p14:tracePt t="18733" x="4049713" y="1651000"/>
          <p14:tracePt t="18740" x="3930650" y="1627188"/>
          <p14:tracePt t="18748" x="3824288" y="1616075"/>
          <p14:tracePt t="18756" x="3740150" y="1592263"/>
          <p14:tracePt t="18764" x="3657600" y="1555750"/>
          <p14:tracePt t="18772" x="3609975" y="1531938"/>
          <p14:tracePt t="18781" x="3538538" y="1497013"/>
          <p14:tracePt t="18782" x="3503613" y="1473200"/>
          <p14:tracePt t="18790" x="3455988" y="1449388"/>
          <p14:tracePt t="18797" x="3384550" y="1401763"/>
          <p14:tracePt t="18806" x="3336925" y="1377950"/>
          <p14:tracePt t="18814" x="3289300" y="1343025"/>
          <p14:tracePt t="18823" x="3241675" y="1319213"/>
          <p14:tracePt t="18831" x="3122613" y="1235075"/>
          <p14:tracePt t="18839" x="3087688" y="1200150"/>
          <p14:tracePt t="18848" x="3016250" y="1176338"/>
          <p14:tracePt t="18856" x="2981325" y="1139825"/>
          <p14:tracePt t="18864" x="2933700" y="1116013"/>
          <p14:tracePt t="18873" x="2897188" y="1092200"/>
          <p14:tracePt t="18873" x="2873375" y="1068388"/>
          <p14:tracePt t="18881" x="2838450" y="1057275"/>
          <p14:tracePt t="18889" x="2814638" y="1033463"/>
          <p14:tracePt t="18897" x="2778125" y="1022350"/>
          <p14:tracePt t="18906" x="2754313" y="998538"/>
          <p14:tracePt t="18914" x="2743200" y="985838"/>
          <p14:tracePt t="18923" x="2708275" y="985838"/>
          <p14:tracePt t="18937" x="2684463" y="985838"/>
          <p14:tracePt t="18943" x="2671763" y="985838"/>
          <p14:tracePt t="18971" x="2671763" y="998538"/>
          <p14:tracePt t="18986" x="2671763" y="1009650"/>
          <p14:tracePt t="18993" x="2671763" y="1033463"/>
          <p14:tracePt t="19000" x="2671763" y="1044575"/>
          <p14:tracePt t="19006" x="2660650" y="1081088"/>
          <p14:tracePt t="19014" x="2660650" y="1104900"/>
          <p14:tracePt t="19021" x="2647950" y="1128713"/>
          <p14:tracePt t="19028" x="2636838" y="1152525"/>
          <p14:tracePt t="19035" x="2624138" y="1176338"/>
          <p14:tracePt t="19042" x="2624138" y="1187450"/>
          <p14:tracePt t="19048" x="2624138" y="1200150"/>
          <p14:tracePt t="19055" x="2613025" y="1223963"/>
          <p14:tracePt t="19070" x="2600325" y="1235075"/>
          <p14:tracePt t="19077" x="2600325" y="1247775"/>
          <p14:tracePt t="19084" x="2589213" y="1247775"/>
          <p14:tracePt t="19091" x="2589213" y="1258888"/>
          <p14:tracePt t="19105" x="2589213" y="1271588"/>
          <p14:tracePt t="19112" x="2576513" y="1271588"/>
          <p14:tracePt t="19133" x="2565400" y="1271588"/>
          <p14:tracePt t="19175" x="2565400" y="1258888"/>
          <p14:tracePt t="19196" x="2565400" y="1247775"/>
          <p14:tracePt t="19203" x="2576513" y="1235075"/>
          <p14:tracePt t="19217" x="2589213" y="1235075"/>
          <p14:tracePt t="19224" x="2600325" y="1235075"/>
          <p14:tracePt t="19231" x="2613025" y="1223963"/>
          <p14:tracePt t="19238" x="2624138" y="1223963"/>
          <p14:tracePt t="19245" x="2636838" y="1211263"/>
          <p14:tracePt t="19259" x="2660650" y="1211263"/>
          <p14:tracePt t="19266" x="2671763" y="1211263"/>
          <p14:tracePt t="19280" x="2684463" y="1211263"/>
          <p14:tracePt t="19287" x="2708275" y="1211263"/>
          <p14:tracePt t="19301" x="2719388" y="1211263"/>
          <p14:tracePt t="19308" x="2743200" y="1211263"/>
          <p14:tracePt t="19315" x="2754313" y="1211263"/>
          <p14:tracePt t="19322" x="2767013" y="1223963"/>
          <p14:tracePt t="19329" x="2778125" y="1223963"/>
          <p14:tracePt t="19343" x="2801938" y="1235075"/>
          <p14:tracePt t="19350" x="2814638" y="1247775"/>
          <p14:tracePt t="19357" x="2814638" y="1258888"/>
          <p14:tracePt t="19364" x="2825750" y="1258888"/>
          <p14:tracePt t="19372" x="2838450" y="1258888"/>
          <p14:tracePt t="19386" x="2838450" y="1271588"/>
          <p14:tracePt t="19470" x="2825750" y="1271588"/>
          <p14:tracePt t="19505" x="2814638" y="1271588"/>
          <p14:tracePt t="19519" x="2801938" y="1271588"/>
          <p14:tracePt t="19526" x="2801938" y="1258888"/>
          <p14:tracePt t="19533" x="2790825" y="1258888"/>
          <p14:tracePt t="19568" x="2790825" y="1247775"/>
          <p14:tracePt t="19610" x="2790825" y="1235075"/>
          <p14:tracePt t="19666" x="2801938" y="1235075"/>
          <p14:tracePt t="19680" x="2814638" y="1235075"/>
          <p14:tracePt t="19715" x="2825750" y="1235075"/>
          <p14:tracePt t="19729" x="2838450" y="1235075"/>
          <p14:tracePt t="19764" x="2849563" y="1235075"/>
          <p14:tracePt t="19778" x="2862263" y="1235075"/>
          <p14:tracePt t="19799" x="2873375" y="1235075"/>
          <p14:tracePt t="19827" x="2886075" y="1235075"/>
          <p14:tracePt t="19834" x="2897188" y="1235075"/>
          <p14:tracePt t="19855" x="2909888" y="1235075"/>
          <p14:tracePt t="19863" x="2921000" y="1235075"/>
          <p14:tracePt t="19869" x="2933700" y="1235075"/>
          <p14:tracePt t="19883" x="2944813" y="1235075"/>
          <p14:tracePt t="19897" x="2957513" y="1235075"/>
          <p14:tracePt t="19911" x="2968625" y="1235075"/>
          <p14:tracePt t="19918" x="2981325" y="1235075"/>
          <p14:tracePt t="19925" x="2992438" y="1235075"/>
          <p14:tracePt t="19954" x="3005138" y="1235075"/>
          <p14:tracePt t="19967" x="3016250" y="1235075"/>
          <p14:tracePt t="20059" x="3016250" y="1247775"/>
          <p14:tracePt t="20101" x="3016250" y="1258888"/>
          <p14:tracePt t="20599" x="3028950" y="1258888"/>
          <p14:tracePt t="21013" x="3028950" y="1271588"/>
          <p14:tracePt t="21034" x="3028950" y="1282700"/>
          <p14:tracePt t="21539" x="3040063" y="1282700"/>
          <p14:tracePt t="21581" x="3040063" y="1271588"/>
          <p14:tracePt t="21735" x="3040063" y="1282700"/>
          <p14:tracePt t="21770" x="3040063" y="1295400"/>
          <p14:tracePt t="21791" x="3028950" y="1306513"/>
          <p14:tracePt t="21812" x="3028950" y="1319213"/>
          <p14:tracePt t="21862" x="3016250" y="1319213"/>
          <p14:tracePt t="21875" x="3016250" y="1330325"/>
          <p14:tracePt t="21897" x="3005138" y="1330325"/>
          <p14:tracePt t="21903" x="3005138" y="1343025"/>
          <p14:tracePt t="22809" x="3005138" y="1366838"/>
          <p14:tracePt t="22816" x="3005138" y="1412875"/>
          <p14:tracePt t="22823" x="3005138" y="1425575"/>
          <p14:tracePt t="22830" x="3005138" y="1473200"/>
          <p14:tracePt t="22837" x="3005138" y="1508125"/>
          <p14:tracePt t="22844" x="3005138" y="1531938"/>
          <p14:tracePt t="22851" x="3005138" y="1568450"/>
          <p14:tracePt t="22858" x="3005138" y="1603375"/>
          <p14:tracePt t="22865" x="3005138" y="1627188"/>
          <p14:tracePt t="22874" x="3005138" y="1651000"/>
          <p14:tracePt t="22882" x="3005138" y="1687513"/>
          <p14:tracePt t="22890" x="3005138" y="1698625"/>
          <p14:tracePt t="22898" x="3005138" y="1722438"/>
          <p14:tracePt t="22907" x="3005138" y="1746250"/>
          <p14:tracePt t="22915" x="3005138" y="1770063"/>
          <p14:tracePt t="22928" x="3005138" y="1781175"/>
          <p14:tracePt t="22942" x="3005138" y="1793875"/>
          <p14:tracePt t="22949" x="2992438" y="1793875"/>
          <p14:tracePt t="22963" x="2981325" y="1793875"/>
          <p14:tracePt t="22999" x="2981325" y="1781175"/>
          <p14:tracePt t="23034" x="2981325" y="1770063"/>
          <p14:tracePt t="23041" x="2981325" y="1757363"/>
          <p14:tracePt t="23048" x="2981325" y="1746250"/>
          <p14:tracePt t="23069" x="2981325" y="1733550"/>
          <p14:tracePt t="23090" x="2981325" y="1722438"/>
          <p14:tracePt t="23111" x="2992438" y="1722438"/>
          <p14:tracePt t="23125" x="2992438" y="1711325"/>
          <p14:tracePt t="23153" x="2992438" y="1698625"/>
          <p14:tracePt t="23160" x="3005138" y="1698625"/>
          <p14:tracePt t="23174" x="3016250" y="1698625"/>
          <p14:tracePt t="23188" x="3028950" y="1687513"/>
          <p14:tracePt t="23202" x="3040063" y="1687513"/>
          <p14:tracePt t="23224" x="3040063" y="1674813"/>
          <p14:tracePt t="23230" x="3051175" y="1674813"/>
          <p14:tracePt t="23237" x="3051175" y="1663700"/>
          <p14:tracePt t="23251" x="3063875" y="1663700"/>
          <p14:tracePt t="23266" x="3074988" y="1663700"/>
          <p14:tracePt t="23272" x="3074988" y="1651000"/>
          <p14:tracePt t="23294" x="3074988" y="1639888"/>
          <p14:tracePt t="23300" x="3087688" y="1639888"/>
          <p14:tracePt t="23316" x="3098800" y="1639888"/>
          <p14:tracePt t="23337" x="3098800" y="1627188"/>
          <p14:tracePt t="23365" x="3111500" y="1627188"/>
          <p14:tracePt t="23618" x="3111500" y="1639888"/>
          <p14:tracePt t="23624" x="3098800" y="1651000"/>
          <p14:tracePt t="23639" x="3063875" y="1687513"/>
          <p14:tracePt t="23647" x="3051175" y="1722438"/>
          <p14:tracePt t="23656" x="3016250" y="1757363"/>
          <p14:tracePt t="23664" x="3005138" y="1781175"/>
          <p14:tracePt t="23672" x="2957513" y="1841500"/>
          <p14:tracePt t="23680" x="2909888" y="1900238"/>
          <p14:tracePt t="23681" x="2838450" y="1995488"/>
          <p14:tracePt t="23689" x="2754313" y="2101850"/>
          <p14:tracePt t="23697" x="2684463" y="2197100"/>
          <p14:tracePt t="23706" x="2600325" y="2328863"/>
          <p14:tracePt t="23714" x="2505075" y="2470150"/>
          <p14:tracePt t="23722" x="2411413" y="2601913"/>
          <p14:tracePt t="23730" x="2208213" y="2898775"/>
          <p14:tracePt t="23739" x="2125663" y="3041650"/>
          <p14:tracePt t="23747" x="2043113" y="3182938"/>
          <p14:tracePt t="23755" x="1971675" y="3314700"/>
          <p14:tracePt t="23764" x="1887538" y="3421063"/>
          <p14:tracePt t="23772" x="1828800" y="3527425"/>
          <p14:tracePt t="23773" x="1770063" y="3622675"/>
          <p14:tracePt t="23780" x="1709738" y="3706813"/>
          <p14:tracePt t="23788" x="1674813" y="3765550"/>
          <p14:tracePt t="23797" x="1627188" y="3836988"/>
          <p14:tracePt t="23805" x="1590675" y="3860800"/>
          <p14:tracePt t="23814" x="1555750" y="3895725"/>
          <p14:tracePt t="23815" x="1543050" y="3932238"/>
          <p14:tracePt t="23822" x="1508125" y="3956050"/>
          <p14:tracePt t="23830" x="1484313" y="3990975"/>
          <p14:tracePt t="23838" x="1449388" y="4003675"/>
          <p14:tracePt t="23847" x="1425575" y="4027488"/>
          <p14:tracePt t="23855" x="1412875" y="4027488"/>
          <p14:tracePt t="23863" x="1389063" y="4038600"/>
          <p14:tracePt t="23864" x="1377950" y="4038600"/>
          <p14:tracePt t="23872" x="1365250" y="4038600"/>
          <p14:tracePt t="23880" x="1341438" y="4038600"/>
          <p14:tracePt t="23888" x="1330325" y="4038600"/>
          <p14:tracePt t="23899" x="1317625" y="4014788"/>
          <p14:tracePt t="23906" x="1306513" y="4003675"/>
          <p14:tracePt t="23913" x="1293813" y="3956050"/>
          <p14:tracePt t="23922" x="1293813" y="3871913"/>
          <p14:tracePt t="23930" x="1293813" y="3754438"/>
          <p14:tracePt t="23938" x="1293813" y="3587750"/>
          <p14:tracePt t="23946" x="1317625" y="3432175"/>
          <p14:tracePt t="23955" x="1412875" y="3111500"/>
          <p14:tracePt t="23963" x="1460500" y="2970213"/>
          <p14:tracePt t="23972" x="1508125" y="2862263"/>
          <p14:tracePt t="23980" x="1531938" y="2779713"/>
          <p14:tracePt t="23988" x="1579563" y="2684463"/>
          <p14:tracePt t="23997" x="1603375" y="2649538"/>
          <p14:tracePt t="23997" x="1614488" y="2601913"/>
          <p14:tracePt t="24005" x="1638300" y="2589213"/>
          <p14:tracePt t="24013" x="1638300" y="2554288"/>
          <p14:tracePt t="24021" x="1651000" y="2541588"/>
          <p14:tracePt t="24030" x="1662113" y="2541588"/>
          <p14:tracePt t="24038" x="1662113" y="2517775"/>
          <p14:tracePt t="24047" x="1662113" y="2506663"/>
          <p14:tracePt t="24075" x="1651000" y="2506663"/>
          <p14:tracePt t="24082" x="1638300" y="2506663"/>
          <p14:tracePt t="24089" x="1614488" y="2506663"/>
          <p14:tracePt t="24096" x="1579563" y="2517775"/>
          <p14:tracePt t="24103" x="1555750" y="2530475"/>
          <p14:tracePt t="24110" x="1497013" y="2530475"/>
          <p14:tracePt t="24117" x="1425575" y="2541588"/>
          <p14:tracePt t="24124" x="1354138" y="2541588"/>
          <p14:tracePt t="24131" x="1246188" y="2554288"/>
          <p14:tracePt t="24138" x="1152525" y="2554288"/>
          <p14:tracePt t="24146" x="1044575" y="2554288"/>
          <p14:tracePt t="24155" x="962025" y="2554288"/>
          <p14:tracePt t="24163" x="903288" y="2554288"/>
          <p14:tracePt t="24172" x="855663" y="2554288"/>
          <p14:tracePt t="24180" x="784225" y="2554288"/>
          <p14:tracePt t="24188" x="760413" y="2554288"/>
          <p14:tracePt t="24196" x="747713" y="2554288"/>
          <p14:tracePt t="24205" x="736600" y="2554288"/>
          <p14:tracePt t="24213" x="723900" y="2554288"/>
          <p14:tracePt t="24243" x="723900" y="2565400"/>
          <p14:tracePt t="24250" x="736600" y="2578100"/>
          <p14:tracePt t="24257" x="747713" y="2589213"/>
          <p14:tracePt t="24264" x="771525" y="2589213"/>
          <p14:tracePt t="24271" x="795338" y="2613025"/>
          <p14:tracePt t="24278" x="831850" y="2636838"/>
          <p14:tracePt t="24285" x="879475" y="2673350"/>
          <p14:tracePt t="24293" x="925513" y="2708275"/>
          <p14:tracePt t="24299" x="996950" y="2755900"/>
          <p14:tracePt t="24306" x="1068388" y="2790825"/>
          <p14:tracePt t="24313" x="1116013" y="2838450"/>
          <p14:tracePt t="24321" x="1163638" y="2862263"/>
          <p14:tracePt t="24330" x="1200150" y="2886075"/>
          <p14:tracePt t="24337" x="1222375" y="2898775"/>
          <p14:tracePt t="24346" x="1246188" y="2909888"/>
          <p14:tracePt t="24354" x="1258888" y="2933700"/>
          <p14:tracePt t="24363" x="1293813" y="2946400"/>
          <p14:tracePt t="24377" x="1293813" y="2957513"/>
          <p14:tracePt t="24384" x="1293813" y="2970213"/>
          <p14:tracePt t="24398" x="1293813" y="2981325"/>
          <p14:tracePt t="24405" x="1282700" y="2981325"/>
          <p14:tracePt t="24412" x="1246188" y="2981325"/>
          <p14:tracePt t="24419" x="1222375" y="2970213"/>
          <p14:tracePt t="24426" x="1176338" y="2957513"/>
          <p14:tracePt t="24433" x="1104900" y="2933700"/>
          <p14:tracePt t="24440" x="1044575" y="2898775"/>
          <p14:tracePt t="24447" x="949325" y="2874963"/>
          <p14:tracePt t="24454" x="890588" y="2851150"/>
          <p14:tracePt t="24462" x="795338" y="2814638"/>
          <p14:tracePt t="24471" x="736600" y="2803525"/>
          <p14:tracePt t="24479" x="688975" y="2779713"/>
          <p14:tracePt t="24487" x="641350" y="2767013"/>
          <p14:tracePt t="24496" x="569913" y="2732088"/>
          <p14:tracePt t="24504" x="558800" y="2720975"/>
          <p14:tracePt t="24512" x="546100" y="2708275"/>
          <p14:tracePt t="24521" x="534988" y="2697163"/>
          <p14:tracePt t="24529" x="534988" y="2684463"/>
          <p14:tracePt t="24538" x="534988" y="2673350"/>
          <p14:tracePt t="24546" x="534988" y="2660650"/>
          <p14:tracePt t="24554" x="546100" y="2660650"/>
          <p14:tracePt t="24562" x="558800" y="2649538"/>
          <p14:tracePt t="24571" x="582613" y="2649538"/>
          <p14:tracePt t="24579" x="606425" y="2649538"/>
          <p14:tracePt t="24580" x="641350" y="2649538"/>
          <p14:tracePt t="24587" x="688975" y="2649538"/>
          <p14:tracePt t="24596" x="736600" y="2649538"/>
          <p14:tracePt t="24604" x="795338" y="2649538"/>
          <p14:tracePt t="24612" x="842963" y="2660650"/>
          <p14:tracePt t="24620" x="903288" y="2673350"/>
          <p14:tracePt t="24629" x="973138" y="2684463"/>
          <p14:tracePt t="24637" x="1009650" y="2697163"/>
          <p14:tracePt t="24645" x="1033463" y="2708275"/>
          <p14:tracePt t="24654" x="1068388" y="2720975"/>
          <p14:tracePt t="24662" x="1068388" y="2732088"/>
          <p14:tracePt t="24670" x="1081088" y="2732088"/>
          <p14:tracePt t="24671" x="1092200" y="2743200"/>
          <p14:tracePt t="24679" x="1104900" y="2767013"/>
          <p14:tracePt t="24692" x="1104900" y="2779713"/>
          <p14:tracePt t="24700" x="1104900" y="2790825"/>
          <p14:tracePt t="24707" x="1092200" y="2803525"/>
          <p14:tracePt t="24713" x="1081088" y="2814638"/>
          <p14:tracePt t="24720" x="1057275" y="2827338"/>
          <p14:tracePt t="24728" x="1033463" y="2838450"/>
          <p14:tracePt t="24737" x="996950" y="2851150"/>
          <p14:tracePt t="24745" x="962025" y="2862263"/>
          <p14:tracePt t="24753" x="925513" y="2874963"/>
          <p14:tracePt t="24762" x="879475" y="2886075"/>
          <p14:tracePt t="24763" x="842963" y="2898775"/>
          <p14:tracePt t="24770" x="808038" y="2898775"/>
          <p14:tracePt t="24779" x="784225" y="2898775"/>
          <p14:tracePt t="24788" x="747713" y="2909888"/>
          <p14:tracePt t="24795" x="723900" y="2909888"/>
          <p14:tracePt t="24803" x="712788" y="2922588"/>
          <p14:tracePt t="24812" x="676275" y="2922588"/>
          <p14:tracePt t="24820" x="665163" y="2922588"/>
          <p14:tracePt t="24829" x="652463" y="2922588"/>
          <p14:tracePt t="24837" x="641350" y="2922588"/>
          <p14:tracePt t="24854" x="641350" y="2909888"/>
          <p14:tracePt t="24861" x="641350" y="2898775"/>
          <p14:tracePt t="24868" x="665163" y="28860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BBF0-33E3-84B1-52E4-91EDE809EFD2}"/>
              </a:ext>
            </a:extLst>
          </p:cNvPr>
          <p:cNvSpPr txBox="1"/>
          <p:nvPr/>
        </p:nvSpPr>
        <p:spPr>
          <a:xfrm>
            <a:off x="2094233" y="360559"/>
            <a:ext cx="427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2-Which meal plan is the most popular among guests?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62164-A50A-18B4-EE9A-2AA37554A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54" y="2571750"/>
            <a:ext cx="7788315" cy="1569856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EFCE245-993F-C3BE-8FB6-146A34689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4"/>
    </mc:Choice>
    <mc:Fallback xmlns="">
      <p:transition spd="slow" advTm="3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2" x="736600" y="2886075"/>
          <p14:tracePt t="1899" x="819150" y="2874963"/>
          <p14:tracePt t="1906" x="925513" y="2851150"/>
          <p14:tracePt t="1913" x="1020763" y="2838450"/>
          <p14:tracePt t="1920" x="1139825" y="2827338"/>
          <p14:tracePt t="1926" x="1246188" y="2827338"/>
          <p14:tracePt t="1933" x="1330325" y="2814638"/>
          <p14:tracePt t="1941" x="1412875" y="2814638"/>
          <p14:tracePt t="1950" x="1497013" y="2803525"/>
          <p14:tracePt t="1958" x="1555750" y="2803525"/>
          <p14:tracePt t="1967" x="1614488" y="2779713"/>
          <p14:tracePt t="1975" x="1685925" y="2767013"/>
          <p14:tracePt t="1976" x="1770063" y="2755900"/>
          <p14:tracePt t="1983" x="1852613" y="2732088"/>
          <p14:tracePt t="1991" x="1935163" y="2697163"/>
          <p14:tracePt t="2000" x="2043113" y="2660650"/>
          <p14:tracePt t="2008" x="2149475" y="2578100"/>
          <p14:tracePt t="2017" x="2316163" y="2482850"/>
          <p14:tracePt t="2017" x="2481263" y="2376488"/>
          <p14:tracePt t="2025" x="2671763" y="2257425"/>
          <p14:tracePt t="2033" x="2873375" y="2125663"/>
          <p14:tracePt t="2042" x="3074988" y="2019300"/>
          <p14:tracePt t="2049" x="3217863" y="1924050"/>
          <p14:tracePt t="2058" x="3349625" y="1841500"/>
          <p14:tracePt t="2066" x="3455988" y="1781175"/>
          <p14:tracePt t="2067" x="3538538" y="1722438"/>
          <p14:tracePt t="2075" x="3609975" y="1687513"/>
          <p14:tracePt t="2083" x="3657600" y="1639888"/>
          <p14:tracePt t="2091" x="3692525" y="1616075"/>
          <p14:tracePt t="2100" x="3729038" y="1603375"/>
          <p14:tracePt t="2108" x="3763963" y="1579563"/>
          <p14:tracePt t="2109" x="3787775" y="1568450"/>
          <p14:tracePt t="2116" x="3800475" y="1555750"/>
          <p14:tracePt t="2125" x="3811588" y="1544638"/>
          <p14:tracePt t="2133" x="3835400" y="1531938"/>
          <p14:tracePt t="2141" x="3835400" y="1520825"/>
          <p14:tracePt t="2151" x="3848100" y="1508125"/>
          <p14:tracePt t="2165" x="3848100" y="1497013"/>
          <p14:tracePt t="2172" x="3848100" y="1484313"/>
          <p14:tracePt t="2179" x="3848100" y="1473200"/>
          <p14:tracePt t="2201" x="3835400" y="1460500"/>
          <p14:tracePt t="2208" x="3824288" y="1449388"/>
          <p14:tracePt t="2214" x="3811588" y="1449388"/>
          <p14:tracePt t="2229" x="3800475" y="1449388"/>
          <p14:tracePt t="2235" x="3787775" y="1449388"/>
          <p14:tracePt t="2242" x="3776663" y="1449388"/>
          <p14:tracePt t="2250" x="3752850" y="1449388"/>
          <p14:tracePt t="2264" x="3729038" y="1449388"/>
          <p14:tracePt t="2271" x="3716338" y="1449388"/>
          <p14:tracePt t="2278" x="3705225" y="1449388"/>
          <p14:tracePt t="2285" x="3681413" y="1449388"/>
          <p14:tracePt t="2292" x="3668713" y="1449388"/>
          <p14:tracePt t="2299" x="3646488" y="1449388"/>
          <p14:tracePt t="2306" x="3633788" y="1449388"/>
          <p14:tracePt t="2313" x="3622675" y="1449388"/>
          <p14:tracePt t="2320" x="3598863" y="1449388"/>
          <p14:tracePt t="2334" x="3575050" y="1449388"/>
          <p14:tracePt t="2341" x="3551238" y="1449388"/>
          <p14:tracePt t="2355" x="3527425" y="1449388"/>
          <p14:tracePt t="2362" x="3514725" y="1449388"/>
          <p14:tracePt t="2369" x="3503613" y="1449388"/>
          <p14:tracePt t="2376" x="3479800" y="1449388"/>
          <p14:tracePt t="2383" x="3467100" y="1449388"/>
          <p14:tracePt t="2390" x="3455988" y="1449388"/>
          <p14:tracePt t="2397" x="3443288" y="1449388"/>
          <p14:tracePt t="2404" x="3432175" y="1449388"/>
          <p14:tracePt t="2411" x="3419475" y="1449388"/>
          <p14:tracePt t="2425" x="3408363" y="1449388"/>
          <p14:tracePt t="2453" x="3395663" y="1449388"/>
          <p14:tracePt t="2524" x="3408363" y="1449388"/>
          <p14:tracePt t="2545" x="3419475" y="1449388"/>
          <p14:tracePt t="2558" x="3432175" y="1449388"/>
          <p14:tracePt t="2615" x="3443288" y="1449388"/>
          <p14:tracePt t="2742" x="3443288" y="1436688"/>
          <p14:tracePt t="2748" x="3432175" y="1436688"/>
          <p14:tracePt t="2765" x="3419475" y="1425575"/>
          <p14:tracePt t="2773" x="3408363" y="1425575"/>
          <p14:tracePt t="2782" x="3408363" y="1412875"/>
          <p14:tracePt t="2790" x="3384550" y="1412875"/>
          <p14:tracePt t="2804" x="3384550" y="1401763"/>
          <p14:tracePt t="2811" x="3371850" y="1401763"/>
          <p14:tracePt t="2818" x="3349625" y="1401763"/>
          <p14:tracePt t="2825" x="3349625" y="1389063"/>
          <p14:tracePt t="2832" x="3336925" y="1389063"/>
          <p14:tracePt t="2840" x="3325813" y="1389063"/>
          <p14:tracePt t="2848" x="3313113" y="1389063"/>
          <p14:tracePt t="2857" x="3302000" y="1377950"/>
          <p14:tracePt t="2865" x="3289300" y="1366838"/>
          <p14:tracePt t="2873" x="3278188" y="1354138"/>
          <p14:tracePt t="2874" x="3265488" y="1354138"/>
          <p14:tracePt t="2882" x="3254375" y="1354138"/>
          <p14:tracePt t="2890" x="3254375" y="1343025"/>
          <p14:tracePt t="2898" x="3230563" y="1330325"/>
          <p14:tracePt t="2907" x="3217863" y="1319213"/>
          <p14:tracePt t="2916" x="3206750" y="1306513"/>
          <p14:tracePt t="2924" x="3182938" y="1306513"/>
          <p14:tracePt t="2931" x="3182938" y="1295400"/>
          <p14:tracePt t="2940" x="3170238" y="1295400"/>
          <p14:tracePt t="2948" x="3146425" y="1282700"/>
          <p14:tracePt t="2959" x="3135313" y="1271588"/>
          <p14:tracePt t="2973" x="3122613" y="1258888"/>
          <p14:tracePt t="2987" x="3111500" y="1258888"/>
          <p14:tracePt t="3001" x="3098800" y="1258888"/>
          <p14:tracePt t="3008" x="3098800" y="1247775"/>
          <p14:tracePt t="3015" x="3087688" y="1247775"/>
          <p14:tracePt t="3409" x="3087688" y="1235075"/>
          <p14:tracePt t="3415" x="3111500" y="1235075"/>
          <p14:tracePt t="3430" x="3135313" y="1200150"/>
          <p14:tracePt t="3439" x="3159125" y="1187450"/>
          <p14:tracePt t="3447" x="3170238" y="1187450"/>
          <p14:tracePt t="3456" x="3194050" y="1176338"/>
          <p14:tracePt t="3464" x="3265488" y="1139825"/>
          <p14:tracePt t="3472" x="3313113" y="1128713"/>
          <p14:tracePt t="3481" x="3360738" y="1104900"/>
          <p14:tracePt t="3489" x="3419475" y="1092200"/>
          <p14:tracePt t="3497" x="3490913" y="1081088"/>
          <p14:tracePt t="3505" x="3527425" y="1068388"/>
          <p14:tracePt t="3506" x="3598863" y="1033463"/>
          <p14:tracePt t="3514" x="3657600" y="1022350"/>
          <p14:tracePt t="3522" x="3729038" y="1009650"/>
          <p14:tracePt t="3531" x="3811588" y="998538"/>
          <p14:tracePt t="3539" x="3871913" y="985838"/>
          <p14:tracePt t="3547" x="3954463" y="974725"/>
          <p14:tracePt t="3555" x="4108450" y="962025"/>
          <p14:tracePt t="3563" x="4168775" y="950913"/>
          <p14:tracePt t="3572" x="4227513" y="938213"/>
          <p14:tracePt t="3580" x="4298950" y="938213"/>
          <p14:tracePt t="3589" x="4381500" y="914400"/>
          <p14:tracePt t="3597" x="4418013" y="914400"/>
          <p14:tracePt t="3598" x="4465638" y="914400"/>
          <p14:tracePt t="3605" x="4500563" y="914400"/>
          <p14:tracePt t="3613" x="4524375" y="914400"/>
          <p14:tracePt t="3622" x="4548188" y="914400"/>
          <p14:tracePt t="3630" x="4572000" y="914400"/>
          <p14:tracePt t="3640" x="4595813" y="914400"/>
          <p14:tracePt t="3654" x="4595813" y="927100"/>
          <p14:tracePt t="3661" x="4595813" y="938213"/>
          <p14:tracePt t="3682" x="4583113" y="950913"/>
          <p14:tracePt t="3689" x="4572000" y="962025"/>
          <p14:tracePt t="3696" x="4548188" y="962025"/>
          <p14:tracePt t="3703" x="4524375" y="962025"/>
          <p14:tracePt t="3710" x="4489450" y="962025"/>
          <p14:tracePt t="3717" x="4452938" y="962025"/>
          <p14:tracePt t="3724" x="4429125" y="962025"/>
          <p14:tracePt t="3731" x="4405313" y="962025"/>
          <p14:tracePt t="3738" x="4381500" y="962025"/>
          <p14:tracePt t="3747" x="4370388" y="962025"/>
          <p14:tracePt t="3755" x="4346575" y="962025"/>
          <p14:tracePt t="3763" x="4333875" y="950913"/>
          <p14:tracePt t="3773" x="4322763" y="938213"/>
          <p14:tracePt t="3780" x="4310063" y="938213"/>
          <p14:tracePt t="3801" x="4310063" y="927100"/>
          <p14:tracePt t="3808" x="4322763" y="914400"/>
          <p14:tracePt t="3822" x="4346575" y="903288"/>
          <p14:tracePt t="3829" x="4357688" y="903288"/>
          <p14:tracePt t="3836" x="4381500" y="890588"/>
          <p14:tracePt t="3843" x="4418013" y="879475"/>
          <p14:tracePt t="3850" x="4441825" y="879475"/>
          <p14:tracePt t="3857" x="4465638" y="866775"/>
          <p14:tracePt t="3865" x="4513263" y="866775"/>
          <p14:tracePt t="3872" x="4560888" y="866775"/>
          <p14:tracePt t="3880" x="4595813" y="866775"/>
          <p14:tracePt t="3888" x="4643438" y="866775"/>
          <p14:tracePt t="3896" x="4691063" y="866775"/>
          <p14:tracePt t="3905" x="4738688" y="866775"/>
          <p14:tracePt t="3913" x="4797425" y="866775"/>
          <p14:tracePt t="3921" x="4821238" y="855663"/>
          <p14:tracePt t="3930" x="4833938" y="855663"/>
          <p14:tracePt t="3938" x="4857750" y="855663"/>
          <p14:tracePt t="3946" x="4868863" y="855663"/>
          <p14:tracePt t="3956" x="4879975" y="855663"/>
          <p14:tracePt t="3991" x="4857750" y="855663"/>
          <p14:tracePt t="3998" x="4845050" y="855663"/>
          <p14:tracePt t="4005" x="4810125" y="855663"/>
          <p14:tracePt t="4012" x="4762500" y="855663"/>
          <p14:tracePt t="4019" x="4714875" y="855663"/>
          <p14:tracePt t="4026" x="4654550" y="855663"/>
          <p14:tracePt t="4033" x="4595813" y="855663"/>
          <p14:tracePt t="4040" x="4537075" y="855663"/>
          <p14:tracePt t="4047" x="4476750" y="855663"/>
          <p14:tracePt t="4054" x="4429125" y="855663"/>
          <p14:tracePt t="4063" x="4381500" y="855663"/>
          <p14:tracePt t="4071" x="4357688" y="855663"/>
          <p14:tracePt t="4080" x="4322763" y="855663"/>
          <p14:tracePt t="4088" x="4310063" y="855663"/>
          <p14:tracePt t="4096" x="4275138" y="842963"/>
          <p14:tracePt t="4105" x="4264025" y="842963"/>
          <p14:tracePt t="4159" x="4275138" y="842963"/>
          <p14:tracePt t="4166" x="4286250" y="842963"/>
          <p14:tracePt t="4180" x="4310063" y="842963"/>
          <p14:tracePt t="4188" x="4322763" y="842963"/>
          <p14:tracePt t="4194" x="4357688" y="842963"/>
          <p14:tracePt t="4201" x="4381500" y="842963"/>
          <p14:tracePt t="4208" x="4405313" y="842963"/>
          <p14:tracePt t="4215" x="4441825" y="855663"/>
          <p14:tracePt t="4222" x="4476750" y="855663"/>
          <p14:tracePt t="4229" x="4500563" y="866775"/>
          <p14:tracePt t="4237" x="4524375" y="866775"/>
          <p14:tracePt t="4246" x="4548188" y="879475"/>
          <p14:tracePt t="4254" x="4560888" y="879475"/>
          <p14:tracePt t="4263" x="4572000" y="879475"/>
          <p14:tracePt t="4271" x="4595813" y="890588"/>
          <p14:tracePt t="4271" x="4606925" y="890588"/>
          <p14:tracePt t="4286" x="4619625" y="890588"/>
          <p14:tracePt t="4293" x="4630738" y="890588"/>
          <p14:tracePt t="4300" x="4630738" y="903288"/>
          <p14:tracePt t="4314" x="4643438" y="903288"/>
          <p14:tracePt t="4328" x="4654550" y="903288"/>
          <p14:tracePt t="4384" x="4643438" y="903288"/>
          <p14:tracePt t="4391" x="4643438" y="914400"/>
          <p14:tracePt t="4405" x="4630738" y="914400"/>
          <p14:tracePt t="4412" x="4619625" y="914400"/>
          <p14:tracePt t="4426" x="4595813" y="914400"/>
          <p14:tracePt t="4433" x="4572000" y="914400"/>
          <p14:tracePt t="4440" x="4560888" y="914400"/>
          <p14:tracePt t="4447" x="4537075" y="914400"/>
          <p14:tracePt t="4454" x="4489450" y="914400"/>
          <p14:tracePt t="4461" x="4465638" y="927100"/>
          <p14:tracePt t="4468" x="4418013" y="927100"/>
          <p14:tracePt t="4475" x="4381500" y="938213"/>
          <p14:tracePt t="4482" x="4322763" y="938213"/>
          <p14:tracePt t="4489" x="4286250" y="938213"/>
          <p14:tracePt t="4496" x="4240213" y="938213"/>
          <p14:tracePt t="4504" x="4192588" y="950913"/>
          <p14:tracePt t="4512" x="4132263" y="950913"/>
          <p14:tracePt t="4520" x="4084638" y="962025"/>
          <p14:tracePt t="4529" x="4037013" y="962025"/>
          <p14:tracePt t="4537" x="3989388" y="974725"/>
          <p14:tracePt t="4546" x="3895725" y="998538"/>
          <p14:tracePt t="4553" x="3848100" y="998538"/>
          <p14:tracePt t="4562" x="3824288" y="1009650"/>
          <p14:tracePt t="4570" x="3787775" y="1022350"/>
          <p14:tracePt t="4579" x="3752850" y="1022350"/>
          <p14:tracePt t="4587" x="3740150" y="1022350"/>
          <p14:tracePt t="4588" x="3716338" y="1033463"/>
          <p14:tracePt t="4595" x="3692525" y="1033463"/>
          <p14:tracePt t="4609" x="3668713" y="1044575"/>
          <p14:tracePt t="4623" x="3657600" y="1044575"/>
          <p14:tracePt t="4686" x="3668713" y="1044575"/>
          <p14:tracePt t="4700" x="3668713" y="1033463"/>
          <p14:tracePt t="4707" x="3692525" y="1033463"/>
          <p14:tracePt t="4714" x="3705225" y="1022350"/>
          <p14:tracePt t="4721" x="3716338" y="1009650"/>
          <p14:tracePt t="4728" x="3740150" y="1009650"/>
          <p14:tracePt t="4735" x="3763963" y="1009650"/>
          <p14:tracePt t="4742" x="3787775" y="998538"/>
          <p14:tracePt t="4749" x="3811588" y="985838"/>
          <p14:tracePt t="4756" x="3859213" y="974725"/>
          <p14:tracePt t="4763" x="3895725" y="962025"/>
          <p14:tracePt t="4770" x="3954463" y="962025"/>
          <p14:tracePt t="4778" x="3989388" y="950913"/>
          <p14:tracePt t="4786" x="4060825" y="938213"/>
          <p14:tracePt t="4795" x="4121150" y="927100"/>
          <p14:tracePt t="4803" x="4192588" y="914400"/>
          <p14:tracePt t="4812" x="4310063" y="903288"/>
          <p14:tracePt t="4820" x="4370388" y="903288"/>
          <p14:tracePt t="4828" x="4418013" y="890588"/>
          <p14:tracePt t="4837" x="4465638" y="890588"/>
          <p14:tracePt t="4845" x="4513263" y="879475"/>
          <p14:tracePt t="4853" x="4548188" y="879475"/>
          <p14:tracePt t="4854" x="4572000" y="879475"/>
          <p14:tracePt t="4861" x="4606925" y="879475"/>
          <p14:tracePt t="4870" x="4643438" y="879475"/>
          <p14:tracePt t="4878" x="4667250" y="879475"/>
          <p14:tracePt t="4887" x="4702175" y="879475"/>
          <p14:tracePt t="4895" x="4714875" y="879475"/>
          <p14:tracePt t="4903" x="4762500" y="879475"/>
          <p14:tracePt t="4911" x="4773613" y="879475"/>
          <p14:tracePt t="4920" x="4797425" y="879475"/>
          <p14:tracePt t="4928" x="4810125" y="879475"/>
          <p14:tracePt t="4936" x="4821238" y="879475"/>
          <p14:tracePt t="4944" x="4833938" y="879475"/>
          <p14:tracePt t="4945" x="4845050" y="879475"/>
          <p14:tracePt t="4953" x="4857750" y="879475"/>
          <p14:tracePt t="4961" x="4868863" y="879475"/>
          <p14:tracePt t="4974" x="4879975" y="879475"/>
          <p14:tracePt t="4981" x="4892675" y="879475"/>
          <p14:tracePt t="4988" x="4903788" y="879475"/>
          <p14:tracePt t="5009" x="4916488" y="879475"/>
          <p14:tracePt t="5016" x="4916488" y="866775"/>
          <p14:tracePt t="5023" x="4927600" y="866775"/>
          <p14:tracePt t="5037" x="4927600" y="855663"/>
          <p14:tracePt t="5044" x="4940300" y="855663"/>
          <p14:tracePt t="5051" x="4951413" y="855663"/>
          <p14:tracePt t="5058" x="4964113" y="855663"/>
          <p14:tracePt t="5079" x="4975225" y="855663"/>
          <p14:tracePt t="5086" x="4987925" y="855663"/>
          <p14:tracePt t="5093" x="4987925" y="842963"/>
          <p14:tracePt t="5100" x="4999038" y="842963"/>
          <p14:tracePt t="5107" x="5011738" y="842963"/>
          <p14:tracePt t="5114" x="5022850" y="842963"/>
          <p14:tracePt t="5128" x="5035550" y="842963"/>
          <p14:tracePt t="5135" x="5046663" y="842963"/>
          <p14:tracePt t="5142" x="5059363" y="842963"/>
          <p14:tracePt t="5149" x="5070475" y="842963"/>
          <p14:tracePt t="5156" x="5083175" y="842963"/>
          <p14:tracePt t="5163" x="5094288" y="842963"/>
          <p14:tracePt t="5170" x="5106988" y="842963"/>
          <p14:tracePt t="5178" x="5118100" y="842963"/>
          <p14:tracePt t="5186" x="5130800" y="842963"/>
          <p14:tracePt t="5194" x="5141913" y="842963"/>
          <p14:tracePt t="5205" x="5154613" y="842963"/>
          <p14:tracePt t="5219" x="5165725" y="842963"/>
          <p14:tracePt t="5226" x="5178425" y="842963"/>
          <p14:tracePt t="5248" x="5178425" y="855663"/>
          <p14:tracePt t="5501" x="5237163" y="855663"/>
          <p14:tracePt t="5507" x="5319713" y="866775"/>
          <p14:tracePt t="5514" x="5380038" y="866775"/>
          <p14:tracePt t="5521" x="5438775" y="879475"/>
          <p14:tracePt t="5528" x="5486400" y="879475"/>
          <p14:tracePt t="5535" x="5534025" y="879475"/>
          <p14:tracePt t="5544" x="5557838" y="890588"/>
          <p14:tracePt t="5552" x="5592763" y="890588"/>
          <p14:tracePt t="5560" x="5616575" y="903288"/>
          <p14:tracePt t="5568" x="5653088" y="903288"/>
          <p14:tracePt t="5578" x="5676900" y="914400"/>
          <p14:tracePt t="5585" x="5688013" y="914400"/>
          <p14:tracePt t="5599" x="5700713" y="914400"/>
          <p14:tracePt t="5676" x="5688013" y="914400"/>
          <p14:tracePt t="5683" x="5676900" y="914400"/>
          <p14:tracePt t="5690" x="5664200" y="914400"/>
          <p14:tracePt t="5697" x="5653088" y="927100"/>
          <p14:tracePt t="5704" x="5629275" y="927100"/>
          <p14:tracePt t="5711" x="5616575" y="927100"/>
          <p14:tracePt t="5719" x="5592763" y="927100"/>
          <p14:tracePt t="5726" x="5557838" y="927100"/>
          <p14:tracePt t="5735" x="5534025" y="927100"/>
          <p14:tracePt t="5743" x="5486400" y="927100"/>
          <p14:tracePt t="5752" x="5438775" y="938213"/>
          <p14:tracePt t="5760" x="5319713" y="950913"/>
          <p14:tracePt t="5768" x="5200650" y="962025"/>
          <p14:tracePt t="5777" x="5094288" y="974725"/>
          <p14:tracePt t="5785" x="4951413" y="1009650"/>
          <p14:tracePt t="5793" x="4810125" y="1033463"/>
          <p14:tracePt t="5801" x="4667250" y="1068388"/>
          <p14:tracePt t="5802" x="4548188" y="1104900"/>
          <p14:tracePt t="5810" x="4429125" y="1116013"/>
          <p14:tracePt t="5818" x="4333875" y="1139825"/>
          <p14:tracePt t="5826" x="4298950" y="1152525"/>
          <p14:tracePt t="5836" x="4240213" y="1176338"/>
          <p14:tracePt t="5843" x="4203700" y="1187450"/>
          <p14:tracePt t="5844" x="4168775" y="1200150"/>
          <p14:tracePt t="5852" x="4144963" y="1211263"/>
          <p14:tracePt t="5860" x="4121150" y="1223963"/>
          <p14:tracePt t="5868" x="4108450" y="1223963"/>
          <p14:tracePt t="5876" x="4097338" y="1235075"/>
          <p14:tracePt t="5885" x="4084638" y="1235075"/>
          <p14:tracePt t="5937" x="4097338" y="1235075"/>
          <p14:tracePt t="5944" x="4108450" y="1235075"/>
          <p14:tracePt t="5958" x="4132263" y="1235075"/>
          <p14:tracePt t="5965" x="4144963" y="1235075"/>
          <p14:tracePt t="5972" x="4168775" y="1235075"/>
          <p14:tracePt t="5979" x="4179888" y="1235075"/>
          <p14:tracePt t="5986" x="4192588" y="1235075"/>
          <p14:tracePt t="5993" x="4216400" y="1235075"/>
          <p14:tracePt t="6001" x="4240213" y="1235075"/>
          <p14:tracePt t="6014" x="4264025" y="1223963"/>
          <p14:tracePt t="6021" x="4275138" y="1223963"/>
          <p14:tracePt t="6028" x="4286250" y="1211263"/>
          <p14:tracePt t="6035" x="4298950" y="1211263"/>
          <p14:tracePt t="6043" x="4310063" y="1211263"/>
          <p14:tracePt t="6051" x="4322763" y="1211263"/>
          <p14:tracePt t="6059" x="4333875" y="1200150"/>
          <p14:tracePt t="6067" x="4346575" y="1200150"/>
          <p14:tracePt t="6077" x="4346575" y="1187450"/>
          <p14:tracePt t="6091" x="4357688" y="1187450"/>
          <p14:tracePt t="6105" x="4370388" y="1187450"/>
          <p14:tracePt t="6162" x="4370388" y="1176338"/>
          <p14:tracePt t="6232" x="4357688" y="1176338"/>
          <p14:tracePt t="6379" x="4370388" y="1176338"/>
          <p14:tracePt t="6414" x="4381500" y="1176338"/>
          <p14:tracePt t="6421" x="4381500" y="1163638"/>
          <p14:tracePt t="6435" x="4394200" y="1152525"/>
          <p14:tracePt t="6449" x="4405313" y="1152525"/>
          <p14:tracePt t="6470" x="4405313" y="1139825"/>
          <p14:tracePt t="6477" x="4418013" y="1139825"/>
          <p14:tracePt t="6484" x="4429125" y="1128713"/>
          <p14:tracePt t="6498" x="4441825" y="1128713"/>
          <p14:tracePt t="6505" x="4441825" y="1116013"/>
          <p14:tracePt t="6512" x="4452938" y="1116013"/>
          <p14:tracePt t="6541" x="4452938" y="1104900"/>
          <p14:tracePt t="6547" x="4465638" y="1104900"/>
          <p14:tracePt t="6562" x="4476750" y="1104900"/>
          <p14:tracePt t="6589" x="4476750" y="1092200"/>
          <p14:tracePt t="6674" x="4465638" y="1092200"/>
          <p14:tracePt t="6752" x="4452938" y="1092200"/>
          <p14:tracePt t="6765" x="4441825" y="1092200"/>
          <p14:tracePt t="6800" x="4429125" y="1104900"/>
          <p14:tracePt t="6821" x="4418013" y="1104900"/>
          <p14:tracePt t="6835" x="4418013" y="1116013"/>
          <p14:tracePt t="6857" x="4405313" y="1116013"/>
          <p14:tracePt t="6863" x="4405313" y="1128713"/>
          <p14:tracePt t="6870" x="4394200" y="1128713"/>
          <p14:tracePt t="6877" x="4394200" y="1139825"/>
          <p14:tracePt t="6892" x="4381500" y="1139825"/>
          <p14:tracePt t="6912" x="4381500" y="1152525"/>
          <p14:tracePt t="6919" x="4370388" y="1152525"/>
          <p14:tracePt t="6926" x="4357688" y="1152525"/>
          <p14:tracePt t="6948" x="4346575" y="1152525"/>
          <p14:tracePt t="6955" x="4333875" y="1152525"/>
          <p14:tracePt t="6962" x="4322763" y="1152525"/>
          <p14:tracePt t="6976" x="4310063" y="1152525"/>
          <p14:tracePt t="6983" x="4298950" y="1152525"/>
          <p14:tracePt t="7011" x="4286250" y="1152525"/>
          <p14:tracePt t="7018" x="4275138" y="1152525"/>
          <p14:tracePt t="7032" x="4264025" y="1152525"/>
          <p14:tracePt t="7060" x="4251325" y="1152525"/>
          <p14:tracePt t="7067" x="4240213" y="1152525"/>
          <p14:tracePt t="7102" x="4227513" y="1152525"/>
          <p14:tracePt t="7110" x="4216400" y="1152525"/>
          <p14:tracePt t="7117" x="4203700" y="1152525"/>
          <p14:tracePt t="7131" x="4203700" y="1139825"/>
          <p14:tracePt t="7138" x="4192588" y="1139825"/>
          <p14:tracePt t="7145" x="4192588" y="1128713"/>
          <p14:tracePt t="7152" x="4179888" y="1128713"/>
          <p14:tracePt t="7166" x="4168775" y="1128713"/>
          <p14:tracePt t="7182" x="4156075" y="1128713"/>
          <p14:tracePt t="7203" x="4144963" y="1128713"/>
          <p14:tracePt t="7231" x="4132263" y="1139825"/>
          <p14:tracePt t="7245" x="4121150" y="1139825"/>
          <p14:tracePt t="7259" x="4121150" y="1152525"/>
          <p14:tracePt t="7266" x="4108450" y="1163638"/>
          <p14:tracePt t="7273" x="4097338" y="1163638"/>
          <p14:tracePt t="7280" x="4084638" y="1163638"/>
          <p14:tracePt t="7287" x="4084638" y="1176338"/>
          <p14:tracePt t="7294" x="4073525" y="1187450"/>
          <p14:tracePt t="7301" x="4073525" y="1200150"/>
          <p14:tracePt t="7308" x="4060825" y="1211263"/>
          <p14:tracePt t="7315" x="4060825" y="1223963"/>
          <p14:tracePt t="7324" x="4049713" y="1235075"/>
          <p14:tracePt t="7332" x="4037013" y="1235075"/>
          <p14:tracePt t="7340" x="4025900" y="1247775"/>
          <p14:tracePt t="7349" x="4025900" y="1271588"/>
          <p14:tracePt t="7349" x="4025900" y="1282700"/>
          <p14:tracePt t="7357" x="4013200" y="1295400"/>
          <p14:tracePt t="7365" x="4002088" y="1319213"/>
          <p14:tracePt t="7374" x="3989388" y="1330325"/>
          <p14:tracePt t="7382" x="3989388" y="1343025"/>
          <p14:tracePt t="7390" x="3978275" y="1366838"/>
          <p14:tracePt t="7399" x="3954463" y="1412875"/>
          <p14:tracePt t="7407" x="3943350" y="1449388"/>
          <p14:tracePt t="7415" x="3930650" y="1460500"/>
          <p14:tracePt t="7424" x="3919538" y="1497013"/>
          <p14:tracePt t="7432" x="3919538" y="1520825"/>
          <p14:tracePt t="7440" x="3906838" y="1531938"/>
          <p14:tracePt t="7441" x="3906838" y="1555750"/>
          <p14:tracePt t="7449" x="3895725" y="1579563"/>
          <p14:tracePt t="7457" x="3895725" y="1592263"/>
          <p14:tracePt t="7465" x="3883025" y="1603375"/>
          <p14:tracePt t="7473" x="3883025" y="1616075"/>
          <p14:tracePt t="7483" x="3883025" y="1627188"/>
          <p14:tracePt t="7490" x="3883025" y="1639888"/>
          <p14:tracePt t="7504" x="3883025" y="1651000"/>
          <p14:tracePt t="7799" x="3871913" y="1651000"/>
          <p14:tracePt t="7842" x="3859213" y="1651000"/>
          <p14:tracePt t="7877" x="3848100" y="1651000"/>
          <p14:tracePt t="7912" x="3835400" y="1651000"/>
          <p14:tracePt t="7968" x="3824288" y="1651000"/>
          <p14:tracePt t="8003" x="3811588" y="1651000"/>
          <p14:tracePt t="8263" x="3811588" y="1663700"/>
          <p14:tracePt t="8270" x="3800475" y="1663700"/>
          <p14:tracePt t="8289" x="3787775" y="1674813"/>
          <p14:tracePt t="8298" x="3787775" y="1687513"/>
          <p14:tracePt t="8305" x="3787775" y="1711325"/>
          <p14:tracePt t="8314" x="3776663" y="1722438"/>
          <p14:tracePt t="8322" x="3763963" y="1757363"/>
          <p14:tracePt t="8330" x="3752850" y="1781175"/>
          <p14:tracePt t="8340" x="3716338" y="1828800"/>
          <p14:tracePt t="8347" x="3705225" y="1865313"/>
          <p14:tracePt t="8355" x="3692525" y="1900238"/>
          <p14:tracePt t="8363" x="3668713" y="1936750"/>
          <p14:tracePt t="8372" x="3668713" y="1960563"/>
          <p14:tracePt t="8380" x="3646488" y="1995488"/>
          <p14:tracePt t="8389" x="3609975" y="2090738"/>
          <p14:tracePt t="8397" x="3575050" y="2125663"/>
          <p14:tracePt t="8405" x="3551238" y="2173288"/>
          <p14:tracePt t="8413" x="3527425" y="2220913"/>
          <p14:tracePt t="8422" x="3503613" y="2268538"/>
          <p14:tracePt t="8430" x="3479800" y="2316163"/>
          <p14:tracePt t="8431" x="3455988" y="2352675"/>
          <p14:tracePt t="8438" x="3432175" y="2400300"/>
          <p14:tracePt t="8447" x="3408363" y="2446338"/>
          <p14:tracePt t="8455" x="3360738" y="2506663"/>
          <p14:tracePt t="8464" x="3336925" y="2554288"/>
          <p14:tracePt t="8472" x="3302000" y="2601913"/>
          <p14:tracePt t="8480" x="3217863" y="2743200"/>
          <p14:tracePt t="8488" x="3159125" y="2814638"/>
          <p14:tracePt t="8497" x="3122613" y="2862263"/>
          <p14:tracePt t="8505" x="3098800" y="2898775"/>
          <p14:tracePt t="8513" x="3063875" y="2933700"/>
          <p14:tracePt t="8522" x="3040063" y="2970213"/>
          <p14:tracePt t="8522" x="3028950" y="2994025"/>
          <p14:tracePt t="8530" x="3005138" y="3005138"/>
          <p14:tracePt t="8538" x="2992438" y="3017838"/>
          <p14:tracePt t="8546" x="2981325" y="3041650"/>
          <p14:tracePt t="8555" x="2968625" y="3041650"/>
          <p14:tracePt t="8563" x="2957513" y="3041650"/>
          <p14:tracePt t="8572" x="2944813" y="3052763"/>
          <p14:tracePt t="8580" x="2933700" y="3052763"/>
          <p14:tracePt t="8588" x="2921000" y="3052763"/>
          <p14:tracePt t="8614" x="2921000" y="3028950"/>
          <p14:tracePt t="8621" x="2921000" y="3017838"/>
          <p14:tracePt t="8635" x="2921000" y="2994025"/>
          <p14:tracePt t="8642" x="2921000" y="2981325"/>
          <p14:tracePt t="8649" x="2921000" y="2970213"/>
          <p14:tracePt t="8656" x="2921000" y="2946400"/>
          <p14:tracePt t="8670" x="2933700" y="2909888"/>
          <p14:tracePt t="8677" x="2933700" y="2898775"/>
          <p14:tracePt t="8684" x="2957513" y="2874963"/>
          <p14:tracePt t="8691" x="2957513" y="2851150"/>
          <p14:tracePt t="8698" x="2968625" y="2827338"/>
          <p14:tracePt t="8705" x="2992438" y="2814638"/>
          <p14:tracePt t="8713" x="2992438" y="2803525"/>
          <p14:tracePt t="8721" x="3005138" y="2779713"/>
          <p14:tracePt t="8729" x="3016250" y="2767013"/>
          <p14:tracePt t="8738" x="3028950" y="2743200"/>
          <p14:tracePt t="8747" x="3040063" y="2720975"/>
          <p14:tracePt t="8754" x="3051175" y="2708275"/>
          <p14:tracePt t="8763" x="3063875" y="2684463"/>
          <p14:tracePt t="8775" x="3063875" y="2673350"/>
          <p14:tracePt t="8782" x="3074988" y="2660650"/>
          <p14:tracePt t="8789" x="3087688" y="2660650"/>
          <p14:tracePt t="8796" x="3087688" y="2649538"/>
          <p14:tracePt t="8810" x="3098800" y="2649538"/>
          <p14:tracePt t="8824" x="3111500" y="2636838"/>
          <p14:tracePt t="8839" x="3122613" y="2636838"/>
          <p14:tracePt t="8930" x="3111500" y="2636838"/>
          <p14:tracePt t="8951" x="3098800" y="2636838"/>
          <p14:tracePt t="9157" x="3135313" y="2636838"/>
          <p14:tracePt t="9163" x="3194050" y="2636838"/>
          <p14:tracePt t="9179" x="3278188" y="2649538"/>
          <p14:tracePt t="9187" x="3325813" y="2660650"/>
          <p14:tracePt t="9195" x="3360738" y="2660650"/>
          <p14:tracePt t="9204" x="3384550" y="2660650"/>
          <p14:tracePt t="9212" x="3419475" y="2660650"/>
          <p14:tracePt t="9220" x="3432175" y="2660650"/>
          <p14:tracePt t="9229" x="3443288" y="2660650"/>
          <p14:tracePt t="9237" x="3455988" y="2660650"/>
          <p14:tracePt t="9245" x="3467100" y="2660650"/>
          <p14:tracePt t="9283" x="3455988" y="2660650"/>
          <p14:tracePt t="9290" x="3443288" y="2660650"/>
          <p14:tracePt t="9304" x="3419475" y="2649538"/>
          <p14:tracePt t="9311" x="3395663" y="2649538"/>
          <p14:tracePt t="9325" x="3371850" y="2649538"/>
          <p14:tracePt t="9332" x="3349625" y="2649538"/>
          <p14:tracePt t="9339" x="3313113" y="2649538"/>
          <p14:tracePt t="9346" x="3289300" y="2649538"/>
          <p14:tracePt t="9353" x="3265488" y="2636838"/>
          <p14:tracePt t="9360" x="3230563" y="2636838"/>
          <p14:tracePt t="9367" x="3194050" y="2636838"/>
          <p14:tracePt t="9374" x="3170238" y="2636838"/>
          <p14:tracePt t="9381" x="3135313" y="2636838"/>
          <p14:tracePt t="9388" x="3098800" y="2636838"/>
          <p14:tracePt t="9395" x="3063875" y="2636838"/>
          <p14:tracePt t="9403" x="3040063" y="2636838"/>
          <p14:tracePt t="9411" x="3016250" y="2636838"/>
          <p14:tracePt t="9420" x="3005138" y="2636838"/>
          <p14:tracePt t="9428" x="2992438" y="2636838"/>
          <p14:tracePt t="9437" x="2968625" y="2636838"/>
          <p14:tracePt t="9445" x="2957513" y="2649538"/>
          <p14:tracePt t="9458" x="2944813" y="2649538"/>
          <p14:tracePt t="9465" x="2944813" y="2660650"/>
          <p14:tracePt t="9486" x="2957513" y="2660650"/>
          <p14:tracePt t="9500" x="2981325" y="2660650"/>
          <p14:tracePt t="9507" x="2992438" y="2660650"/>
          <p14:tracePt t="9514" x="3005138" y="2660650"/>
          <p14:tracePt t="9521" x="3040063" y="2660650"/>
          <p14:tracePt t="9528" x="3063875" y="2660650"/>
          <p14:tracePt t="9535" x="3098800" y="2660650"/>
          <p14:tracePt t="9542" x="3135313" y="2660650"/>
          <p14:tracePt t="9549" x="3182938" y="2660650"/>
          <p14:tracePt t="9556" x="3217863" y="2660650"/>
          <p14:tracePt t="9563" x="3265488" y="2660650"/>
          <p14:tracePt t="9570" x="3302000" y="2660650"/>
          <p14:tracePt t="9578" x="3325813" y="2660650"/>
          <p14:tracePt t="9586" x="3360738" y="2660650"/>
          <p14:tracePt t="9595" x="3384550" y="2660650"/>
          <p14:tracePt t="9603" x="3395663" y="2660650"/>
          <p14:tracePt t="9611" x="3419475" y="2660650"/>
          <p14:tracePt t="9612" x="3432175" y="2660650"/>
          <p14:tracePt t="9620" x="3443288" y="2660650"/>
          <p14:tracePt t="9634" x="3455988" y="2660650"/>
          <p14:tracePt t="9641" x="3467100" y="2660650"/>
          <p14:tracePt t="9683" x="3455988" y="2660650"/>
          <p14:tracePt t="9690" x="3443288" y="2660650"/>
          <p14:tracePt t="9697" x="3408363" y="2660650"/>
          <p14:tracePt t="9704" x="3384550" y="2660650"/>
          <p14:tracePt t="9711" x="3360738" y="2660650"/>
          <p14:tracePt t="9718" x="3325813" y="2660650"/>
          <p14:tracePt t="9725" x="3289300" y="2649538"/>
          <p14:tracePt t="9732" x="3265488" y="2649538"/>
          <p14:tracePt t="9739" x="3230563" y="2649538"/>
          <p14:tracePt t="9746" x="3206750" y="2649538"/>
          <p14:tracePt t="9753" x="3170238" y="2649538"/>
          <p14:tracePt t="9761" x="3135313" y="2649538"/>
          <p14:tracePt t="9769" x="3098800" y="2649538"/>
          <p14:tracePt t="9778" x="3051175" y="2649538"/>
          <p14:tracePt t="9786" x="3028950" y="2660650"/>
          <p14:tracePt t="9794" x="2992438" y="2660650"/>
          <p14:tracePt t="9795" x="2957513" y="2660650"/>
          <p14:tracePt t="9803" x="2933700" y="2660650"/>
          <p14:tracePt t="9811" x="2909888" y="2660650"/>
          <p14:tracePt t="9819" x="2886075" y="2660650"/>
          <p14:tracePt t="9828" x="2873375" y="2660650"/>
          <p14:tracePt t="9836" x="2849563" y="2660650"/>
          <p14:tracePt t="9844" x="2838450" y="2660650"/>
          <p14:tracePt t="9852" x="2825750" y="2660650"/>
          <p14:tracePt t="9908" x="2838450" y="2660650"/>
          <p14:tracePt t="9921" x="2862263" y="2660650"/>
          <p14:tracePt t="9936" x="2873375" y="2660650"/>
          <p14:tracePt t="9943" x="2897188" y="2660650"/>
          <p14:tracePt t="9957" x="2909888" y="2660650"/>
          <p14:tracePt t="9964" x="2921000" y="2660650"/>
          <p14:tracePt t="9971" x="2933700" y="2660650"/>
          <p14:tracePt t="9977" x="2944813" y="2660650"/>
          <p14:tracePt t="9985" x="2957513" y="2673350"/>
          <p14:tracePt t="10006" x="2968625" y="2684463"/>
          <p14:tracePt t="10013" x="2981325" y="2684463"/>
          <p14:tracePt t="10034" x="2981325" y="2697163"/>
          <p14:tracePt t="10076" x="2968625" y="2697163"/>
          <p14:tracePt t="10090" x="2957513" y="2697163"/>
          <p14:tracePt t="10097" x="2933700" y="2697163"/>
          <p14:tracePt t="10104" x="2921000" y="2697163"/>
          <p14:tracePt t="10111" x="2909888" y="2697163"/>
          <p14:tracePt t="10118" x="2897188" y="2697163"/>
          <p14:tracePt t="10125" x="2862263" y="2697163"/>
          <p14:tracePt t="10132" x="2838450" y="2697163"/>
          <p14:tracePt t="10139" x="2825750" y="2708275"/>
          <p14:tracePt t="10146" x="2801938" y="2708275"/>
          <p14:tracePt t="10153" x="2778125" y="2708275"/>
          <p14:tracePt t="10160" x="2767013" y="2708275"/>
          <p14:tracePt t="10169" x="2754313" y="2708275"/>
          <p14:tracePt t="10177" x="2743200" y="2708275"/>
          <p14:tracePt t="10185" x="2732088" y="2708275"/>
          <p14:tracePt t="10194" x="2708275" y="2708275"/>
          <p14:tracePt t="10202" x="2695575" y="2708275"/>
          <p14:tracePt t="10210" x="2684463" y="2708275"/>
          <p14:tracePt t="10280" x="2695575" y="2708275"/>
          <p14:tracePt t="10294" x="2708275" y="2708275"/>
          <p14:tracePt t="10301" x="2719388" y="2708275"/>
          <p14:tracePt t="10315" x="2732088" y="2708275"/>
          <p14:tracePt t="10336" x="2743200" y="2708275"/>
          <p14:tracePt t="10350" x="2754313" y="2708275"/>
          <p14:tracePt t="10378" x="2754313" y="2720975"/>
          <p14:tracePt t="10385" x="2767013" y="2720975"/>
          <p14:tracePt t="10434" x="2767013" y="2732088"/>
          <p14:tracePt t="10491" x="2767013" y="2743200"/>
          <p14:tracePt t="10526" x="2767013" y="2755900"/>
          <p14:tracePt t="10708" x="2754313" y="2755900"/>
          <p14:tracePt t="10736" x="2743200" y="2755900"/>
          <p14:tracePt t="10806" x="2732088" y="2755900"/>
          <p14:tracePt t="10827" x="2719388" y="2755900"/>
          <p14:tracePt t="10848" x="2708275" y="2755900"/>
          <p14:tracePt t="10926" x="2695575" y="2755900"/>
          <p14:tracePt t="10961" x="2684463" y="2755900"/>
          <p14:tracePt t="12087" x="2695575" y="2755900"/>
          <p14:tracePt t="12101" x="2708275" y="2755900"/>
          <p14:tracePt t="12108" x="2719388" y="2755900"/>
          <p14:tracePt t="12115" x="2732088" y="2755900"/>
          <p14:tracePt t="12122" x="2743200" y="2755900"/>
          <p14:tracePt t="12129" x="2754313" y="2755900"/>
          <p14:tracePt t="12136" x="2767013" y="2755900"/>
          <p14:tracePt t="12150" x="2790825" y="2755900"/>
          <p14:tracePt t="12164" x="2814638" y="2755900"/>
          <p14:tracePt t="12171" x="2825750" y="2755900"/>
          <p14:tracePt t="12178" x="2838450" y="2755900"/>
          <p14:tracePt t="12185" x="2849563" y="2755900"/>
          <p14:tracePt t="12192" x="2862263" y="2755900"/>
          <p14:tracePt t="12199" x="2873375" y="2755900"/>
          <p14:tracePt t="12207" x="2886075" y="2755900"/>
          <p14:tracePt t="12215" x="2897188" y="2755900"/>
          <p14:tracePt t="12224" x="2909888" y="2755900"/>
          <p14:tracePt t="12231" x="2921000" y="2755900"/>
          <p14:tracePt t="12248" x="2933700" y="2755900"/>
          <p14:tracePt t="12255" x="2944813" y="2755900"/>
          <p14:tracePt t="12262" x="2957513" y="2755900"/>
          <p14:tracePt t="12277" x="2968625" y="2755900"/>
          <p14:tracePt t="12291" x="2981325" y="2755900"/>
          <p14:tracePt t="12305" x="2992438" y="2755900"/>
          <p14:tracePt t="12312" x="3005138" y="2755900"/>
          <p14:tracePt t="12318" x="3016250" y="2755900"/>
          <p14:tracePt t="12333" x="3040063" y="2755900"/>
          <p14:tracePt t="12340" x="3051175" y="2755900"/>
          <p14:tracePt t="12347" x="3063875" y="2755900"/>
          <p14:tracePt t="12354" x="3074988" y="2755900"/>
          <p14:tracePt t="12361" x="3087688" y="2755900"/>
          <p14:tracePt t="12368" x="3098800" y="2755900"/>
          <p14:tracePt t="12375" x="3111500" y="2755900"/>
          <p14:tracePt t="12382" x="3122613" y="2755900"/>
          <p14:tracePt t="12389" x="3135313" y="2755900"/>
          <p14:tracePt t="12398" x="3146425" y="2755900"/>
          <p14:tracePt t="12406" x="3159125" y="2755900"/>
          <p14:tracePt t="12415" x="3170238" y="2755900"/>
          <p14:tracePt t="12423" x="3182938" y="2755900"/>
          <p14:tracePt t="12432" x="3206750" y="2755900"/>
          <p14:tracePt t="12446" x="3217863" y="2755900"/>
          <p14:tracePt t="12453" x="3241675" y="2755900"/>
          <p14:tracePt t="12474" x="3254375" y="2755900"/>
          <p14:tracePt t="12481" x="3265488" y="2755900"/>
          <p14:tracePt t="12495" x="3278188" y="2767013"/>
          <p14:tracePt t="12523" x="3278188" y="2779713"/>
          <p14:tracePt t="12551" x="3278188" y="2790825"/>
          <p14:tracePt t="12573" x="3265488" y="2790825"/>
          <p14:tracePt t="12587" x="3254375" y="2790825"/>
          <p14:tracePt t="12600" x="3241675" y="2790825"/>
          <p14:tracePt t="12607" x="3217863" y="2790825"/>
          <p14:tracePt t="12623" x="3206750" y="2790825"/>
          <p14:tracePt t="12629" x="3194050" y="2790825"/>
          <p14:tracePt t="12637" x="3182938" y="2790825"/>
          <p14:tracePt t="12644" x="3170238" y="2790825"/>
          <p14:tracePt t="12650" x="3159125" y="2790825"/>
          <p14:tracePt t="12657" x="3146425" y="2803525"/>
          <p14:tracePt t="12672" x="3135313" y="2814638"/>
          <p14:tracePt t="12679" x="3122613" y="2814638"/>
          <p14:tracePt t="12707" x="3122613" y="2827338"/>
          <p14:tracePt t="12714" x="3122613" y="2838450"/>
          <p14:tracePt t="12728" x="3122613" y="2851150"/>
          <p14:tracePt t="12735" x="3135313" y="2851150"/>
          <p14:tracePt t="12742" x="3146425" y="2862263"/>
          <p14:tracePt t="12749" x="3159125" y="2886075"/>
          <p14:tracePt t="12756" x="3194050" y="2898775"/>
          <p14:tracePt t="12763" x="3217863" y="2909888"/>
          <p14:tracePt t="12770" x="3230563" y="2922588"/>
          <p14:tracePt t="12777" x="3254375" y="2946400"/>
          <p14:tracePt t="12784" x="3278188" y="2970213"/>
          <p14:tracePt t="12791" x="3302000" y="2981325"/>
          <p14:tracePt t="12805" x="3325813" y="2994025"/>
          <p14:tracePt t="12812" x="3336925" y="2994025"/>
          <p14:tracePt t="12819" x="3336925" y="3005138"/>
          <p14:tracePt t="12826" x="3349625" y="3005138"/>
          <p14:tracePt t="12833" x="3360738" y="3005138"/>
          <p14:tracePt t="12847" x="3371850" y="3005138"/>
          <p14:tracePt t="12868" x="3371850" y="2994025"/>
          <p14:tracePt t="12875" x="3371850" y="2981325"/>
          <p14:tracePt t="12889" x="3371850" y="2970213"/>
          <p14:tracePt t="12918" x="3371850" y="2957513"/>
          <p14:tracePt t="12924" x="3371850" y="2946400"/>
          <p14:tracePt t="12938" x="3384550" y="2946400"/>
          <p14:tracePt t="12946" x="3384550" y="2933700"/>
          <p14:tracePt t="12953" x="3384550" y="2922588"/>
          <p14:tracePt t="12959" x="3395663" y="2909888"/>
          <p14:tracePt t="12974" x="3395663" y="2898775"/>
          <p14:tracePt t="12988" x="3395663" y="2886075"/>
          <p14:tracePt t="12995" x="3408363" y="2886075"/>
          <p14:tracePt t="13002" x="3419475" y="2874963"/>
          <p14:tracePt t="13009" x="3432175" y="2862263"/>
          <p14:tracePt t="13016" x="3432175" y="2851150"/>
          <p14:tracePt t="13023" x="3443288" y="2851150"/>
          <p14:tracePt t="13030" x="3455988" y="2851150"/>
          <p14:tracePt t="13051" x="3455988" y="2838450"/>
          <p14:tracePt t="13065" x="3467100" y="2827338"/>
          <p14:tracePt t="13172" x="3455988" y="2827338"/>
          <p14:tracePt t="13178" x="3443288" y="2827338"/>
          <p14:tracePt t="13197" x="3432175" y="2827338"/>
          <p14:tracePt t="13206" x="3408363" y="2827338"/>
          <p14:tracePt t="13214" x="3384550" y="2827338"/>
          <p14:tracePt t="13222" x="3371850" y="2827338"/>
          <p14:tracePt t="13230" x="3336925" y="2814638"/>
          <p14:tracePt t="13238" x="3313113" y="2814638"/>
          <p14:tracePt t="13247" x="3289300" y="2814638"/>
          <p14:tracePt t="13255" x="3230563" y="2803525"/>
          <p14:tracePt t="13263" x="3206750" y="2790825"/>
          <p14:tracePt t="13271" x="3182938" y="2790825"/>
          <p14:tracePt t="13280" x="3159125" y="2790825"/>
          <p14:tracePt t="13288" x="3135313" y="2779713"/>
          <p14:tracePt t="13297" x="3111500" y="2767013"/>
          <p14:tracePt t="13305" x="3098800" y="2767013"/>
          <p14:tracePt t="13319" x="3087688" y="2767013"/>
          <p14:tracePt t="13375" x="3098800" y="2767013"/>
          <p14:tracePt t="13382" x="3111500" y="2767013"/>
          <p14:tracePt t="13389" x="3122613" y="2767013"/>
          <p14:tracePt t="13403" x="3146425" y="2767013"/>
          <p14:tracePt t="13410" x="3170238" y="2767013"/>
          <p14:tracePt t="13424" x="3194050" y="2767013"/>
          <p14:tracePt t="13431" x="3206750" y="2767013"/>
          <p14:tracePt t="13438" x="3230563" y="2767013"/>
          <p14:tracePt t="13445" x="3241675" y="2767013"/>
          <p14:tracePt t="13459" x="3265488" y="2767013"/>
          <p14:tracePt t="13466" x="3278188" y="2767013"/>
          <p14:tracePt t="13480" x="3302000" y="2767013"/>
          <p14:tracePt t="13494" x="3313113" y="2767013"/>
          <p14:tracePt t="13508" x="3325813" y="2767013"/>
          <p14:tracePt t="13522" x="3336925" y="2767013"/>
          <p14:tracePt t="13551" x="3349625" y="2767013"/>
          <p14:tracePt t="13854" x="3349625" y="2755900"/>
          <p14:tracePt t="13881" x="3349625" y="2743200"/>
          <p14:tracePt t="13910" x="3349625" y="2732088"/>
          <p14:tracePt t="14050" x="3349625" y="2720975"/>
          <p14:tracePt t="14071" x="3349625" y="2708275"/>
          <p14:tracePt t="14106" x="3349625" y="2697163"/>
          <p14:tracePt t="15918" x="3349625" y="2708275"/>
          <p14:tracePt t="16037" x="3349625" y="2720975"/>
          <p14:tracePt t="16093" x="3349625" y="2732088"/>
          <p14:tracePt t="16135" x="3349625" y="2743200"/>
          <p14:tracePt t="18038" x="3360738" y="2743200"/>
          <p14:tracePt t="18389" x="3349625" y="2743200"/>
          <p14:tracePt t="18431" x="3336925" y="2743200"/>
          <p14:tracePt t="18691" x="3325813" y="2743200"/>
          <p14:tracePt t="20020" x="3325813" y="2755900"/>
          <p14:tracePt t="20055" x="3325813" y="2767013"/>
          <p14:tracePt t="20076" x="3325813" y="2779713"/>
          <p14:tracePt t="20104" x="3325813" y="2790825"/>
          <p14:tracePt t="20125" x="3336925" y="2803525"/>
          <p14:tracePt t="20139" x="3336925" y="2814638"/>
          <p14:tracePt t="20153" x="3349625" y="2814638"/>
          <p14:tracePt t="20160" x="3360738" y="2827338"/>
          <p14:tracePt t="20167" x="3360738" y="2838450"/>
          <p14:tracePt t="20181" x="3371850" y="2851150"/>
          <p14:tracePt t="20188" x="3384550" y="2862263"/>
          <p14:tracePt t="20195" x="3395663" y="2874963"/>
          <p14:tracePt t="20202" x="3408363" y="2886075"/>
          <p14:tracePt t="20209" x="3432175" y="2898775"/>
          <p14:tracePt t="20216" x="3455988" y="2922588"/>
          <p14:tracePt t="20223" x="3479800" y="2946400"/>
          <p14:tracePt t="20230" x="3490913" y="2957513"/>
          <p14:tracePt t="20237" x="3514725" y="2970213"/>
          <p14:tracePt t="20244" x="3538538" y="2994025"/>
          <p14:tracePt t="20251" x="3562350" y="3005138"/>
          <p14:tracePt t="20259" x="3586163" y="3028950"/>
          <p14:tracePt t="20267" x="3609975" y="3052763"/>
          <p14:tracePt t="20276" x="3633788" y="3065463"/>
          <p14:tracePt t="20284" x="3657600" y="3065463"/>
          <p14:tracePt t="20292" x="3668713" y="3087688"/>
          <p14:tracePt t="20293" x="3681413" y="3087688"/>
          <p14:tracePt t="20301" x="3692525" y="3100388"/>
          <p14:tracePt t="20309" x="3692525" y="3111500"/>
          <p14:tracePt t="20317" x="3705225" y="3111500"/>
          <p14:tracePt t="20326" x="3716338" y="3124200"/>
          <p14:tracePt t="20334" x="3729038" y="3124200"/>
          <p14:tracePt t="20342" x="3729038" y="3135313"/>
          <p14:tracePt t="20618" x="3729038" y="3124200"/>
          <p14:tracePt t="20646" x="3740150" y="3111500"/>
          <p14:tracePt t="20709" x="3752850" y="3111500"/>
          <p14:tracePt t="21025" x="3787775" y="3111500"/>
          <p14:tracePt t="21032" x="3824288" y="3124200"/>
          <p14:tracePt t="21050" x="3883025" y="3135313"/>
          <p14:tracePt t="21058" x="3919538" y="3148013"/>
          <p14:tracePt t="21066" x="3943350" y="3159125"/>
          <p14:tracePt t="21067" x="3965575" y="3171825"/>
          <p14:tracePt t="21074" x="4002088" y="3182938"/>
          <p14:tracePt t="21083" x="4025900" y="3195638"/>
          <p14:tracePt t="21091" x="4049713" y="3195638"/>
          <p14:tracePt t="21099" x="4073525" y="3219450"/>
          <p14:tracePt t="21108" x="4108450" y="3230563"/>
          <p14:tracePt t="21116" x="4144963" y="3243263"/>
          <p14:tracePt t="21117" x="4156075" y="3243263"/>
          <p14:tracePt t="21124" x="4179888" y="3254375"/>
          <p14:tracePt t="21132" x="4192588" y="3254375"/>
          <p14:tracePt t="21141" x="4203700" y="3254375"/>
          <p14:tracePt t="21149" x="4227513" y="3267075"/>
          <p14:tracePt t="21158" x="4240213" y="3267075"/>
          <p14:tracePt t="21158" x="4240213" y="3278188"/>
          <p14:tracePt t="21166" x="4251325" y="3278188"/>
          <p14:tracePt t="21174" x="4264025" y="3290888"/>
          <p14:tracePt t="21182" x="4275138" y="3290888"/>
          <p14:tracePt t="21230" x="4264025" y="3290888"/>
          <p14:tracePt t="21237" x="4251325" y="3290888"/>
          <p14:tracePt t="21244" x="4227513" y="3278188"/>
          <p14:tracePt t="21251" x="4192588" y="3267075"/>
          <p14:tracePt t="21258" x="4156075" y="3254375"/>
          <p14:tracePt t="21266" x="4144963" y="3243263"/>
          <p14:tracePt t="21274" x="4108450" y="3243263"/>
          <p14:tracePt t="21282" x="4073525" y="3230563"/>
          <p14:tracePt t="21290" x="4049713" y="3219450"/>
          <p14:tracePt t="21299" x="4013200" y="3219450"/>
          <p14:tracePt t="21307" x="3919538" y="3206750"/>
          <p14:tracePt t="21315" x="3848100" y="3195638"/>
          <p14:tracePt t="21324" x="3787775" y="3195638"/>
          <p14:tracePt t="21332" x="3705225" y="3195638"/>
          <p14:tracePt t="21341" x="3646488" y="3195638"/>
          <p14:tracePt t="21349" x="3562350" y="3195638"/>
          <p14:tracePt t="21349" x="3503613" y="3195638"/>
          <p14:tracePt t="21357" x="3419475" y="3195638"/>
          <p14:tracePt t="21365" x="3360738" y="3195638"/>
          <p14:tracePt t="21374" x="3278188" y="3195638"/>
          <p14:tracePt t="21382" x="3217863" y="3195638"/>
          <p14:tracePt t="21391" x="3159125" y="3195638"/>
          <p14:tracePt t="21391" x="3111500" y="3206750"/>
          <p14:tracePt t="21399" x="3063875" y="3219450"/>
          <p14:tracePt t="21407" x="3028950" y="3230563"/>
          <p14:tracePt t="21415" x="2992438" y="3230563"/>
          <p14:tracePt t="21424" x="2968625" y="3230563"/>
          <p14:tracePt t="21432" x="2944813" y="3243263"/>
          <p14:tracePt t="21440" x="2921000" y="3243263"/>
          <p14:tracePt t="21441" x="2909888" y="3254375"/>
          <p14:tracePt t="21449" x="2886075" y="3254375"/>
          <p14:tracePt t="21457" x="2873375" y="3254375"/>
          <p14:tracePt t="21469" x="2862263" y="3254375"/>
          <p14:tracePt t="21476" x="2849563" y="3254375"/>
          <p14:tracePt t="21561" x="2862263" y="3254375"/>
          <p14:tracePt t="21596" x="2873375" y="3267075"/>
          <p14:tracePt t="21609" x="2886075" y="3267075"/>
          <p14:tracePt t="21623" x="2897188" y="3267075"/>
          <p14:tracePt t="21630" x="2897188" y="3278188"/>
          <p14:tracePt t="21638" x="2909888" y="3278188"/>
          <p14:tracePt t="21645" x="2921000" y="3278188"/>
          <p14:tracePt t="21666" x="2933700" y="3278188"/>
          <p14:tracePt t="21687" x="2944813" y="3278188"/>
          <p14:tracePt t="21693" x="2944813" y="3290888"/>
          <p14:tracePt t="21701" x="2957513" y="3290888"/>
          <p14:tracePt t="21722" x="2957513" y="3302000"/>
          <p14:tracePt t="21736" x="2968625" y="3302000"/>
          <p14:tracePt t="22046" x="2968625" y="3290888"/>
          <p14:tracePt t="22088" x="2968625" y="3278188"/>
          <p14:tracePt t="22151" x="2968625" y="3267075"/>
          <p14:tracePt t="22172" x="2968625" y="3254375"/>
          <p14:tracePt t="22503" x="2968625" y="3243263"/>
          <p14:tracePt t="22510" x="2957513" y="3243263"/>
          <p14:tracePt t="22517" x="2944813" y="3230563"/>
          <p14:tracePt t="22524" x="2933700" y="3230563"/>
          <p14:tracePt t="22531" x="2909888" y="3219450"/>
          <p14:tracePt t="22538" x="2886075" y="3206750"/>
          <p14:tracePt t="22547" x="2849563" y="3195638"/>
          <p14:tracePt t="22555" x="2801938" y="3171825"/>
          <p14:tracePt t="22563" x="2743200" y="3135313"/>
          <p14:tracePt t="22571" x="2647950" y="3100388"/>
          <p14:tracePt t="22580" x="2481263" y="3028950"/>
          <p14:tracePt t="22588" x="2398713" y="2994025"/>
          <p14:tracePt t="22596" x="2303463" y="2970213"/>
          <p14:tracePt t="22605" x="2244725" y="2946400"/>
          <p14:tracePt t="22613" x="2173288" y="2922588"/>
          <p14:tracePt t="22622" x="2090738" y="2898775"/>
          <p14:tracePt t="22622" x="2043113" y="2886075"/>
          <p14:tracePt t="22630" x="1995488" y="2874963"/>
          <p14:tracePt t="22638" x="1958975" y="2862263"/>
          <p14:tracePt t="22646" x="1911350" y="2862263"/>
          <p14:tracePt t="22655" x="1887538" y="2851150"/>
          <p14:tracePt t="22663" x="1863725" y="2838450"/>
          <p14:tracePt t="22672" x="1839913" y="2838450"/>
          <p14:tracePt t="22680" x="1828800" y="2838450"/>
          <p14:tracePt t="22692" x="1817688" y="2827338"/>
          <p14:tracePt t="22699" x="1817688" y="2814638"/>
          <p14:tracePt t="22721" x="1817688" y="2803525"/>
          <p14:tracePt t="22727" x="1817688" y="2790825"/>
          <p14:tracePt t="22734" x="1817688" y="2779713"/>
          <p14:tracePt t="22741" x="1817688" y="2767013"/>
          <p14:tracePt t="22748" x="1817688" y="2755900"/>
          <p14:tracePt t="22763" x="1817688" y="2743200"/>
          <p14:tracePt t="22769" x="1817688" y="2720975"/>
          <p14:tracePt t="22784" x="1817688" y="2708275"/>
          <p14:tracePt t="22791" x="1817688" y="2697163"/>
          <p14:tracePt t="22798" x="1817688" y="2684463"/>
          <p14:tracePt t="22812" x="1817688" y="2673350"/>
          <p14:tracePt t="22826" x="1817688" y="2660650"/>
          <p14:tracePt t="22833" x="1793875" y="2660650"/>
          <p14:tracePt t="22840" x="1793875" y="2649538"/>
          <p14:tracePt t="22847" x="1781175" y="2636838"/>
          <p14:tracePt t="22854" x="1757363" y="2636838"/>
          <p14:tracePt t="22861" x="1746250" y="2625725"/>
          <p14:tracePt t="22868" x="1722438" y="2625725"/>
          <p14:tracePt t="22875" x="1685925" y="2625725"/>
          <p14:tracePt t="22882" x="1651000" y="2625725"/>
          <p14:tracePt t="22889" x="1614488" y="2625725"/>
          <p14:tracePt t="22896" x="1566863" y="2625725"/>
          <p14:tracePt t="22904" x="1520825" y="2625725"/>
          <p14:tracePt t="22912" x="1484313" y="2613025"/>
          <p14:tracePt t="22921" x="1449388" y="2613025"/>
          <p14:tracePt t="22929" x="1412875" y="2613025"/>
          <p14:tracePt t="22937" x="1389063" y="2601913"/>
          <p14:tracePt t="22938" x="1365250" y="2601913"/>
          <p14:tracePt t="22946" x="1341438" y="2601913"/>
          <p14:tracePt t="22959" x="1330325" y="2601913"/>
          <p14:tracePt t="23009" x="1354138" y="2601913"/>
          <p14:tracePt t="23015" x="1365250" y="2601913"/>
          <p14:tracePt t="23029" x="1389063" y="2601913"/>
          <p14:tracePt t="23036" x="1401763" y="2601913"/>
          <p14:tracePt t="23043" x="1412875" y="2601913"/>
          <p14:tracePt t="23050" x="1436688" y="2613025"/>
          <p14:tracePt t="23057" x="1449388" y="2613025"/>
          <p14:tracePt t="23064" x="1460500" y="2625725"/>
          <p14:tracePt t="23072" x="1484313" y="2625725"/>
          <p14:tracePt t="23085" x="1508125" y="2625725"/>
          <p14:tracePt t="23093" x="1520825" y="2625725"/>
          <p14:tracePt t="23100" x="1520825" y="2636838"/>
          <p14:tracePt t="23107" x="1531938" y="2649538"/>
          <p14:tracePt t="23113" x="1543050" y="2660650"/>
          <p14:tracePt t="23128" x="1555750" y="2660650"/>
          <p14:tracePt t="23135" x="1555750" y="2673350"/>
          <p14:tracePt t="23142" x="1566863" y="2684463"/>
          <p14:tracePt t="23149" x="1579563" y="2684463"/>
          <p14:tracePt t="23156" x="1579563" y="2697163"/>
          <p14:tracePt t="23163" x="1590675" y="2708275"/>
          <p14:tracePt t="23171" x="1603375" y="2720975"/>
          <p14:tracePt t="23179" x="1603375" y="2732088"/>
          <p14:tracePt t="23187" x="1603375" y="2743200"/>
          <p14:tracePt t="23195" x="1603375" y="2755900"/>
          <p14:tracePt t="23204" x="1603375" y="2767013"/>
          <p14:tracePt t="23212" x="1603375" y="2790825"/>
          <p14:tracePt t="23220" x="1603375" y="2814638"/>
          <p14:tracePt t="23228" x="1603375" y="2838450"/>
          <p14:tracePt t="23237" x="1603375" y="2851150"/>
          <p14:tracePt t="23245" x="1579563" y="2886075"/>
          <p14:tracePt t="23253" x="1566863" y="2922588"/>
          <p14:tracePt t="23254" x="1555750" y="2946400"/>
          <p14:tracePt t="23262" x="1531938" y="2994025"/>
          <p14:tracePt t="23271" x="1508125" y="3017838"/>
          <p14:tracePt t="23279" x="1484313" y="3087688"/>
          <p14:tracePt t="23287" x="1436688" y="3171825"/>
          <p14:tracePt t="23295" x="1401763" y="3290888"/>
          <p14:tracePt t="23296" x="1330325" y="3444875"/>
          <p14:tracePt t="23304" x="1282700" y="3622675"/>
          <p14:tracePt t="23312" x="1235075" y="3789363"/>
          <p14:tracePt t="23320" x="1200150" y="3932238"/>
          <p14:tracePt t="23328" x="1176338" y="4051300"/>
          <p14:tracePt t="23337" x="1176338" y="4110038"/>
          <p14:tracePt t="23345" x="1163638" y="4216400"/>
          <p14:tracePt t="23353" x="1163638" y="4252913"/>
          <p14:tracePt t="23362" x="1163638" y="4276725"/>
          <p14:tracePt t="23370" x="1163638" y="4287838"/>
          <p14:tracePt t="23378" x="1163638" y="4311650"/>
          <p14:tracePt t="23387" x="1163638" y="4324350"/>
          <p14:tracePt t="23395" x="1163638" y="4335463"/>
          <p14:tracePt t="23403" x="1163638" y="4348163"/>
          <p14:tracePt t="23444" x="1152525" y="4335463"/>
          <p14:tracePt t="23451" x="1152525" y="4311650"/>
          <p14:tracePt t="23458" x="1128713" y="4287838"/>
          <p14:tracePt t="23465" x="1116013" y="4240213"/>
          <p14:tracePt t="23472" x="1104900" y="4157663"/>
          <p14:tracePt t="23479" x="1092200" y="4075113"/>
          <p14:tracePt t="23486" x="1092200" y="3967163"/>
          <p14:tracePt t="23495" x="1092200" y="3836988"/>
          <p14:tracePt t="23503" x="1092200" y="3717925"/>
          <p14:tracePt t="23511" x="1092200" y="3551238"/>
          <p14:tracePt t="23520" x="1104900" y="3421063"/>
          <p14:tracePt t="23528" x="1187450" y="3148013"/>
          <p14:tracePt t="23536" x="1222375" y="3028950"/>
          <p14:tracePt t="23545" x="1258888" y="2933700"/>
          <p14:tracePt t="23553" x="1306513" y="2862263"/>
          <p14:tracePt t="23561" x="1341438" y="2803525"/>
          <p14:tracePt t="23570" x="1412875" y="2732088"/>
          <p14:tracePt t="23578" x="1436688" y="2697163"/>
          <p14:tracePt t="23586" x="1473200" y="2684463"/>
          <p14:tracePt t="23595" x="1484313" y="2660650"/>
          <p14:tracePt t="23603" x="1508125" y="2660650"/>
          <p14:tracePt t="23611" x="1531938" y="2649538"/>
          <p14:tracePt t="23612" x="1543050" y="2636838"/>
          <p14:tracePt t="23626" x="1555750" y="2625725"/>
          <p14:tracePt t="23640" x="1566863" y="2625725"/>
          <p14:tracePt t="23668" x="1566863" y="2636838"/>
          <p14:tracePt t="23690" x="1555750" y="2660650"/>
          <p14:tracePt t="23696" x="1555750" y="2673350"/>
          <p14:tracePt t="23703" x="1543050" y="2673350"/>
          <p14:tracePt t="23710" x="1520825" y="2697163"/>
          <p14:tracePt t="23718" x="1520825" y="2708275"/>
          <p14:tracePt t="23724" x="1497013" y="2708275"/>
          <p14:tracePt t="23731" x="1473200" y="2720975"/>
          <p14:tracePt t="23739" x="1460500" y="2732088"/>
          <p14:tracePt t="23746" x="1436688" y="2743200"/>
          <p14:tracePt t="23753" x="1412875" y="2755900"/>
          <p14:tracePt t="23761" x="1389063" y="2767013"/>
          <p14:tracePt t="23769" x="1377950" y="2779713"/>
          <p14:tracePt t="23778" x="1354138" y="2779713"/>
          <p14:tracePt t="23786" x="1317625" y="2779713"/>
          <p14:tracePt t="23795" x="1282700" y="2803525"/>
          <p14:tracePt t="23803" x="1258888" y="2814638"/>
          <p14:tracePt t="23811" x="1258888" y="2827338"/>
          <p14:tracePt t="23819" x="1235075" y="2827338"/>
          <p14:tracePt t="23828" x="1222375" y="2827338"/>
          <p14:tracePt t="23837" x="1200150" y="2827338"/>
          <p14:tracePt t="23845" x="1187450" y="2827338"/>
          <p14:tracePt t="23886" x="1200150" y="2814638"/>
          <p14:tracePt t="23893" x="1211263" y="2814638"/>
          <p14:tracePt t="23900" x="1235075" y="2803525"/>
          <p14:tracePt t="23907" x="1258888" y="2790825"/>
          <p14:tracePt t="23914" x="1293813" y="2779713"/>
          <p14:tracePt t="23921" x="1354138" y="2767013"/>
          <p14:tracePt t="23928" x="1436688" y="2755900"/>
          <p14:tracePt t="23936" x="1520825" y="2720975"/>
          <p14:tracePt t="23944" x="1603375" y="2697163"/>
          <p14:tracePt t="23952" x="1674813" y="2684463"/>
          <p14:tracePt t="23961" x="1709738" y="2673350"/>
          <p14:tracePt t="23969" x="1746250" y="2660650"/>
          <p14:tracePt t="23970" x="1781175" y="2649538"/>
          <p14:tracePt t="23977" x="1793875" y="2649538"/>
          <p14:tracePt t="23986" x="1793875" y="2636838"/>
          <p14:tracePt t="23994" x="1804988" y="2636838"/>
          <p14:tracePt t="24002" x="1817688" y="2636838"/>
          <p14:tracePt t="24012" x="1817688" y="2625725"/>
          <p14:tracePt t="24034" x="1817688" y="2613025"/>
          <p14:tracePt t="24041" x="1804988" y="2613025"/>
          <p14:tracePt t="24055" x="1793875" y="2601913"/>
          <p14:tracePt t="24062" x="1770063" y="2589213"/>
          <p14:tracePt t="24069" x="1757363" y="2589213"/>
          <p14:tracePt t="24076" x="1733550" y="2578100"/>
          <p14:tracePt t="24083" x="1722438" y="2578100"/>
          <p14:tracePt t="24090" x="1709738" y="2578100"/>
          <p14:tracePt t="24097" x="1698625" y="2565400"/>
          <p14:tracePt t="24104" x="1685925" y="2565400"/>
          <p14:tracePt t="24111" x="1674813" y="2565400"/>
          <p14:tracePt t="24119" x="1662113" y="2565400"/>
          <p14:tracePt t="24127" x="1651000" y="2565400"/>
          <p14:tracePt t="24174" x="1662113" y="2565400"/>
          <p14:tracePt t="24181" x="1674813" y="2578100"/>
          <p14:tracePt t="24188" x="1685925" y="2589213"/>
          <p14:tracePt t="24195" x="1698625" y="2589213"/>
          <p14:tracePt t="24202" x="1709738" y="2589213"/>
          <p14:tracePt t="24209" x="1733550" y="2601913"/>
          <p14:tracePt t="24216" x="1746250" y="2613025"/>
          <p14:tracePt t="24223" x="1757363" y="2625725"/>
          <p14:tracePt t="24230" x="1781175" y="2636838"/>
          <p14:tracePt t="24237" x="1793875" y="2636838"/>
          <p14:tracePt t="24244" x="1793875" y="2649538"/>
          <p14:tracePt t="24252" x="1804988" y="2649538"/>
          <p14:tracePt t="24260" x="1828800" y="2660650"/>
          <p14:tracePt t="24269" x="1828800" y="2673350"/>
          <p14:tracePt t="24279" x="1839913" y="2673350"/>
          <p14:tracePt t="24286" x="1852613" y="2673350"/>
          <p14:tracePt t="24300" x="1852613" y="2684463"/>
          <p14:tracePt t="24315" x="1852613" y="2697163"/>
          <p14:tracePt t="24321" x="1839913" y="2697163"/>
          <p14:tracePt t="24336" x="1817688" y="2697163"/>
          <p14:tracePt t="24343" x="1804988" y="2697163"/>
          <p14:tracePt t="24349" x="1781175" y="2697163"/>
          <p14:tracePt t="24357" x="1757363" y="2697163"/>
          <p14:tracePt t="24364" x="1733550" y="2684463"/>
          <p14:tracePt t="24370" x="1698625" y="2673350"/>
          <p14:tracePt t="24377" x="1674813" y="2673350"/>
          <p14:tracePt t="24385" x="1662113" y="2660650"/>
          <p14:tracePt t="24394" x="1638300" y="2660650"/>
          <p14:tracePt t="24402" x="1614488" y="2649538"/>
          <p14:tracePt t="24410" x="1603375" y="2649538"/>
          <p14:tracePt t="24418" x="1590675" y="2649538"/>
          <p14:tracePt t="24419" x="1579563" y="2649538"/>
          <p14:tracePt t="24427" x="1566863" y="2649538"/>
          <p14:tracePt t="24469" x="1579563" y="2649538"/>
          <p14:tracePt t="24476" x="1590675" y="2649538"/>
          <p14:tracePt t="24483" x="1614488" y="2649538"/>
          <p14:tracePt t="24490" x="1638300" y="2649538"/>
          <p14:tracePt t="24497" x="1651000" y="2649538"/>
          <p14:tracePt t="24504" x="1685925" y="2649538"/>
          <p14:tracePt t="24511" x="1698625" y="2649538"/>
          <p14:tracePt t="24518" x="1733550" y="2649538"/>
          <p14:tracePt t="24526" x="1770063" y="2649538"/>
          <p14:tracePt t="24535" x="1793875" y="2636838"/>
          <p14:tracePt t="24543" x="1804988" y="2636838"/>
          <p14:tracePt t="24551" x="1828800" y="2636838"/>
          <p14:tracePt t="24560" x="1852613" y="2625725"/>
          <p14:tracePt t="24568" x="1863725" y="2625725"/>
          <p14:tracePt t="24577" x="1863725" y="2613025"/>
          <p14:tracePt t="24595" x="1863725" y="2601913"/>
          <p14:tracePt t="24602" x="1852613" y="2601913"/>
          <p14:tracePt t="24609" x="1828800" y="2601913"/>
          <p14:tracePt t="24616" x="1793875" y="2589213"/>
          <p14:tracePt t="24623" x="1781175" y="2589213"/>
          <p14:tracePt t="24630" x="1746250" y="2589213"/>
          <p14:tracePt t="24637" x="1709738" y="2589213"/>
          <p14:tracePt t="24644" x="1674813" y="2589213"/>
          <p14:tracePt t="24652" x="1638300" y="2589213"/>
          <p14:tracePt t="24659" x="1603375" y="2589213"/>
          <p14:tracePt t="24668" x="1566863" y="2589213"/>
          <p14:tracePt t="24676" x="1543050" y="2589213"/>
          <p14:tracePt t="24685" x="1520825" y="2589213"/>
          <p14:tracePt t="24693" x="1508125" y="2589213"/>
          <p14:tracePt t="24694" x="1497013" y="2589213"/>
          <p14:tracePt t="24701" x="1484313" y="2589213"/>
          <p14:tracePt t="24709" x="1473200" y="2589213"/>
          <p14:tracePt t="24718" x="1473200" y="2601913"/>
          <p14:tracePt t="24736" x="1473200" y="2613025"/>
          <p14:tracePt t="24743" x="1484313" y="2613025"/>
          <p14:tracePt t="24750" x="1497013" y="2613025"/>
          <p14:tracePt t="24757" x="1520825" y="2613025"/>
          <p14:tracePt t="24764" x="1555750" y="2613025"/>
          <p14:tracePt t="24771" x="1614488" y="2625725"/>
          <p14:tracePt t="24778" x="1698625" y="2625725"/>
          <p14:tracePt t="24785" x="1839913" y="2649538"/>
          <p14:tracePt t="24793" x="2030413" y="2684463"/>
          <p14:tracePt t="24801" x="2316163" y="2743200"/>
          <p14:tracePt t="24809" x="2671763" y="2814638"/>
          <p14:tracePt t="24817" x="2957513" y="2886075"/>
          <p14:tracePt t="24826" x="3206750" y="2970213"/>
          <p14:tracePt t="24827" x="3408363" y="3041650"/>
          <p14:tracePt t="24835" x="3575050" y="3100388"/>
          <p14:tracePt t="24843" x="3716338" y="3171825"/>
          <p14:tracePt t="24851" x="3859213" y="3219450"/>
          <p14:tracePt t="24859" x="3954463" y="3254375"/>
          <p14:tracePt t="24868" x="4037013" y="3290888"/>
          <p14:tracePt t="24876" x="4121150" y="3338513"/>
          <p14:tracePt t="24884" x="4144963" y="3349625"/>
          <p14:tracePt t="24897" x="4156075" y="3362325"/>
          <p14:tracePt t="24904" x="4168775" y="3373438"/>
          <p14:tracePt t="24911" x="4179888" y="3373438"/>
          <p14:tracePt t="24954" x="4168775" y="3373438"/>
          <p14:tracePt t="24960" x="4156075" y="3373438"/>
          <p14:tracePt t="24968" x="4144963" y="3362325"/>
          <p14:tracePt t="24974" x="4121150" y="3362325"/>
          <p14:tracePt t="24982" x="4097338" y="3349625"/>
          <p14:tracePt t="24989" x="4073525" y="3338513"/>
          <p14:tracePt t="24996" x="4037013" y="3325813"/>
          <p14:tracePt t="25002" x="3989388" y="3314700"/>
          <p14:tracePt t="25009" x="3954463" y="3302000"/>
          <p14:tracePt t="25017" x="3919538" y="3302000"/>
          <p14:tracePt t="25025" x="3871913" y="3302000"/>
          <p14:tracePt t="25034" x="3835400" y="3290888"/>
          <p14:tracePt t="25042" x="3776663" y="3290888"/>
          <p14:tracePt t="25050" x="3729038" y="3290888"/>
          <p14:tracePt t="25051" x="3668713" y="3290888"/>
          <p14:tracePt t="25059" x="3609975" y="3290888"/>
          <p14:tracePt t="25067" x="3551238" y="3290888"/>
          <p14:tracePt t="25076" x="3490913" y="3290888"/>
          <p14:tracePt t="25084" x="3419475" y="3302000"/>
          <p14:tracePt t="25092" x="3371850" y="3314700"/>
          <p14:tracePt t="25101" x="3313113" y="3338513"/>
          <p14:tracePt t="25109" x="3265488" y="3349625"/>
          <p14:tracePt t="25117" x="3241675" y="3349625"/>
          <p14:tracePt t="25126" x="3230563" y="3362325"/>
          <p14:tracePt t="25134" x="3217863" y="3362325"/>
          <p14:tracePt t="25142" x="3194050" y="3362325"/>
          <p14:tracePt t="25150" x="3182938" y="3362325"/>
          <p14:tracePt t="25158" x="3170238" y="3373438"/>
          <p14:tracePt t="25178" x="3159125" y="3386138"/>
          <p14:tracePt t="25242" x="3170238" y="3386138"/>
          <p14:tracePt t="25326" x="3159125" y="3386138"/>
          <p14:tracePt t="25332" x="3146425" y="3386138"/>
          <p14:tracePt t="25347" x="3122613" y="3386138"/>
          <p14:tracePt t="25354" x="3111500" y="3386138"/>
          <p14:tracePt t="25361" x="3098800" y="3386138"/>
          <p14:tracePt t="25368" x="3063875" y="3386138"/>
          <p14:tracePt t="25375" x="3051175" y="3386138"/>
          <p14:tracePt t="25382" x="3028950" y="3386138"/>
          <p14:tracePt t="25388" x="2992438" y="3386138"/>
          <p14:tracePt t="25396" x="2968625" y="3386138"/>
          <p14:tracePt t="25403" x="2921000" y="3386138"/>
          <p14:tracePt t="25410" x="2886075" y="3397250"/>
          <p14:tracePt t="25417" x="2838450" y="3397250"/>
          <p14:tracePt t="25425" x="2801938" y="3409950"/>
          <p14:tracePt t="25433" x="2767013" y="3409950"/>
          <p14:tracePt t="25441" x="2743200" y="3409950"/>
          <p14:tracePt t="25450" x="2719388" y="3421063"/>
          <p14:tracePt t="25458" x="2684463" y="3421063"/>
          <p14:tracePt t="25459" x="2660650" y="3432175"/>
          <p14:tracePt t="25466" x="2624138" y="3432175"/>
          <p14:tracePt t="25480" x="2600325" y="3432175"/>
          <p14:tracePt t="25487" x="2589213" y="3432175"/>
          <p14:tracePt t="25494" x="2576513" y="3444875"/>
          <p14:tracePt t="25501" x="2565400" y="3444875"/>
          <p14:tracePt t="25509" x="2552700" y="3455988"/>
          <p14:tracePt t="25522" x="2541588" y="3455988"/>
          <p14:tracePt t="25529" x="2528888" y="3455988"/>
          <p14:tracePt t="25579" x="2528888" y="3444875"/>
          <p14:tracePt t="25613" x="2528888" y="3432175"/>
          <p14:tracePt t="25627" x="2528888" y="3421063"/>
          <p14:tracePt t="25649" x="2528888" y="3409950"/>
          <p14:tracePt t="25663" x="2517775" y="3409950"/>
          <p14:tracePt t="25669" x="2505075" y="3397250"/>
          <p14:tracePt t="25676" x="2493963" y="3386138"/>
          <p14:tracePt t="25683" x="2470150" y="3373438"/>
          <p14:tracePt t="25691" x="2435225" y="3373438"/>
          <p14:tracePt t="25698" x="2387600" y="3349625"/>
          <p14:tracePt t="25705" x="2351088" y="3338513"/>
          <p14:tracePt t="25712" x="2316163" y="3325813"/>
          <p14:tracePt t="25719" x="2268538" y="3314700"/>
          <p14:tracePt t="25725" x="2232025" y="3290888"/>
          <p14:tracePt t="25733" x="2184400" y="3278188"/>
          <p14:tracePt t="25741" x="2136775" y="3267075"/>
          <p14:tracePt t="25749" x="2101850" y="3254375"/>
          <p14:tracePt t="25758" x="2078038" y="3243263"/>
          <p14:tracePt t="25766" x="2054225" y="3243263"/>
          <p14:tracePt t="25774" x="2019300" y="3230563"/>
          <p14:tracePt t="25783" x="1995488" y="3219450"/>
          <p14:tracePt t="25791" x="1971675" y="3219450"/>
          <p14:tracePt t="25803" x="1958975" y="3219450"/>
          <p14:tracePt t="25810" x="1947863" y="3219450"/>
          <p14:tracePt t="25824" x="1947863" y="3206750"/>
          <p14:tracePt t="25845" x="1958975" y="3195638"/>
          <p14:tracePt t="25852" x="1971675" y="3195638"/>
          <p14:tracePt t="25859" x="1982788" y="3182938"/>
          <p14:tracePt t="25866" x="2006600" y="3182938"/>
          <p14:tracePt t="25873" x="2030413" y="3182938"/>
          <p14:tracePt t="25880" x="2066925" y="3171825"/>
          <p14:tracePt t="25887" x="2125663" y="3159125"/>
          <p14:tracePt t="25894" x="2173288" y="3148013"/>
          <p14:tracePt t="25901" x="2244725" y="3124200"/>
          <p14:tracePt t="25908" x="2303463" y="3111500"/>
          <p14:tracePt t="25916" x="2339975" y="3100388"/>
          <p14:tracePt t="25924" x="2374900" y="3087688"/>
          <p14:tracePt t="25932" x="2387600" y="3087688"/>
          <p14:tracePt t="25941" x="2411413" y="3087688"/>
          <p14:tracePt t="25949" x="2422525" y="3087688"/>
          <p14:tracePt t="25957" x="2435225" y="3087688"/>
          <p14:tracePt t="25978" x="2435225" y="3076575"/>
          <p14:tracePt t="25992" x="2411413" y="3076575"/>
          <p14:tracePt t="25999" x="2387600" y="3065463"/>
          <p14:tracePt t="26006" x="2363788" y="3065463"/>
          <p14:tracePt t="26014" x="2339975" y="3052763"/>
          <p14:tracePt t="26021" x="2303463" y="3052763"/>
          <p14:tracePt t="26028" x="2268538" y="3052763"/>
          <p14:tracePt t="26034" x="2232025" y="3052763"/>
          <p14:tracePt t="26041" x="2184400" y="3052763"/>
          <p14:tracePt t="26049" x="2136775" y="3052763"/>
          <p14:tracePt t="26057" x="2114550" y="3052763"/>
          <p14:tracePt t="26066" x="2066925" y="3052763"/>
          <p14:tracePt t="26074" x="2019300" y="3052763"/>
          <p14:tracePt t="26082" x="1958975" y="3065463"/>
          <p14:tracePt t="26091" x="1887538" y="3076575"/>
          <p14:tracePt t="26099" x="1839913" y="3076575"/>
          <p14:tracePt t="26107" x="1804988" y="3087688"/>
          <p14:tracePt t="26115" x="1793875" y="3087688"/>
          <p14:tracePt t="26124" x="1781175" y="3087688"/>
          <p14:tracePt t="26132" x="1757363" y="3087688"/>
          <p14:tracePt t="26141" x="1746250" y="3087688"/>
          <p14:tracePt t="26154" x="1746250" y="3100388"/>
          <p14:tracePt t="26182" x="1770063" y="3100388"/>
          <p14:tracePt t="26189" x="1781175" y="3100388"/>
          <p14:tracePt t="26196" x="1817688" y="3100388"/>
          <p14:tracePt t="26203" x="1839913" y="3100388"/>
          <p14:tracePt t="26210" x="1863725" y="3100388"/>
          <p14:tracePt t="26217" x="1924050" y="3100388"/>
          <p14:tracePt t="26224" x="2006600" y="3087688"/>
          <p14:tracePt t="26232" x="2090738" y="3065463"/>
          <p14:tracePt t="26240" x="2173288" y="3052763"/>
          <p14:tracePt t="26249" x="2244725" y="3041650"/>
          <p14:tracePt t="26257" x="2292350" y="3028950"/>
          <p14:tracePt t="26265" x="2339975" y="3017838"/>
          <p14:tracePt t="26266" x="2374900" y="3017838"/>
          <p14:tracePt t="26274" x="2398713" y="3005138"/>
          <p14:tracePt t="26282" x="2435225" y="3005138"/>
          <p14:tracePt t="26294" x="2457450" y="3005138"/>
          <p14:tracePt t="26301" x="2470150" y="3005138"/>
          <p14:tracePt t="26315" x="2481263" y="3005138"/>
          <p14:tracePt t="26329" x="2493963" y="3005138"/>
          <p14:tracePt t="26365" x="2493963" y="3017838"/>
          <p14:tracePt t="26372" x="2481263" y="3017838"/>
          <p14:tracePt t="26379" x="2481263" y="3041650"/>
          <p14:tracePt t="26386" x="2470150" y="3052763"/>
          <p14:tracePt t="26393" x="2457450" y="3052763"/>
          <p14:tracePt t="26400" x="2457450" y="3065463"/>
          <p14:tracePt t="26406" x="2446338" y="3087688"/>
          <p14:tracePt t="26421" x="2435225" y="3100388"/>
          <p14:tracePt t="26428" x="2435225" y="3111500"/>
          <p14:tracePt t="26435" x="2435225" y="3124200"/>
          <p14:tracePt t="26442" x="2435225" y="3135313"/>
          <p14:tracePt t="26449" x="2435225" y="3159125"/>
          <p14:tracePt t="26463" x="2446338" y="3182938"/>
          <p14:tracePt t="26470" x="2457450" y="3195638"/>
          <p14:tracePt t="26477" x="2493963" y="3219450"/>
          <p14:tracePt t="26484" x="2552700" y="3243263"/>
          <p14:tracePt t="26491" x="2636838" y="3254375"/>
          <p14:tracePt t="26498" x="2732088" y="3278188"/>
          <p14:tracePt t="26507" x="2825750" y="3290888"/>
          <p14:tracePt t="26515" x="2933700" y="3314700"/>
          <p14:tracePt t="26523" x="3016250" y="3314700"/>
          <p14:tracePt t="26531" x="3098800" y="3325813"/>
          <p14:tracePt t="26539" x="3135313" y="3325813"/>
          <p14:tracePt t="26540" x="3182938" y="3325813"/>
          <p14:tracePt t="26548" x="3217863" y="3325813"/>
          <p14:tracePt t="26556" x="3230563" y="3325813"/>
          <p14:tracePt t="26565" x="3254375" y="3325813"/>
          <p14:tracePt t="26573" x="3265488" y="3325813"/>
          <p14:tracePt t="26582" x="3278188" y="3325813"/>
          <p14:tracePt t="26611" x="3254375" y="3325813"/>
          <p14:tracePt t="26618" x="3230563" y="3325813"/>
          <p14:tracePt t="26624" x="3206750" y="3314700"/>
          <p14:tracePt t="26631" x="3146425" y="3314700"/>
          <p14:tracePt t="26638" x="3098800" y="3302000"/>
          <p14:tracePt t="26645" x="3040063" y="3302000"/>
          <p14:tracePt t="26652" x="2992438" y="3302000"/>
          <p14:tracePt t="26659" x="2957513" y="3302000"/>
          <p14:tracePt t="26666" x="2921000" y="3302000"/>
          <p14:tracePt t="26674" x="2897188" y="3302000"/>
          <p14:tracePt t="26681" x="2873375" y="3302000"/>
          <p14:tracePt t="26689" x="2862263" y="3302000"/>
          <p14:tracePt t="26698" x="2849563" y="3302000"/>
          <p14:tracePt t="26706" x="2838450" y="3302000"/>
          <p14:tracePt t="26730" x="2849563" y="3314700"/>
          <p14:tracePt t="26737" x="2862263" y="3314700"/>
          <p14:tracePt t="26744" x="2886075" y="3314700"/>
          <p14:tracePt t="26751" x="2909888" y="3314700"/>
          <p14:tracePt t="26758" x="2944813" y="3314700"/>
          <p14:tracePt t="26765" x="2968625" y="3314700"/>
          <p14:tracePt t="26772" x="3040063" y="3338513"/>
          <p14:tracePt t="26781" x="3122613" y="3338513"/>
          <p14:tracePt t="26789" x="3265488" y="3362325"/>
          <p14:tracePt t="26798" x="3408363" y="3373438"/>
          <p14:tracePt t="26806" x="3527425" y="3409950"/>
          <p14:tracePt t="26814" x="3716338" y="3432175"/>
          <p14:tracePt t="26823" x="3776663" y="3455988"/>
          <p14:tracePt t="26831" x="3824288" y="3468688"/>
          <p14:tracePt t="26839" x="3848100" y="3468688"/>
          <p14:tracePt t="26847" x="3871913" y="3468688"/>
          <p14:tracePt t="26856" x="3883025" y="3468688"/>
          <p14:tracePt t="26864" x="3895725" y="3468688"/>
          <p14:tracePt t="26892" x="3883025" y="3468688"/>
          <p14:tracePt t="26905" x="3848100" y="3468688"/>
          <p14:tracePt t="26912" x="3824288" y="3468688"/>
          <p14:tracePt t="26919" x="3776663" y="3468688"/>
          <p14:tracePt t="26926" x="3729038" y="3468688"/>
          <p14:tracePt t="26933" x="3668713" y="3455988"/>
          <p14:tracePt t="26940" x="3609975" y="3455988"/>
          <p14:tracePt t="26947" x="3562350" y="3455988"/>
          <p14:tracePt t="26955" x="3514725" y="3455988"/>
          <p14:tracePt t="26964" x="3490913" y="3455988"/>
          <p14:tracePt t="26972" x="3455988" y="3455988"/>
          <p14:tracePt t="26981" x="3432175" y="3455988"/>
          <p14:tracePt t="26989" x="3419475" y="3455988"/>
          <p14:tracePt t="26989" x="3408363" y="3455988"/>
          <p14:tracePt t="26997" x="3384550" y="3455988"/>
          <p14:tracePt t="27039" x="3384550" y="3468688"/>
          <p14:tracePt t="27046" x="3395663" y="3468688"/>
          <p14:tracePt t="27053" x="3408363" y="3468688"/>
          <p14:tracePt t="27067" x="3432175" y="3468688"/>
          <p14:tracePt t="27074" x="3455988" y="3468688"/>
          <p14:tracePt t="27088" x="3467100" y="3468688"/>
          <p14:tracePt t="27095" x="3479800" y="3468688"/>
          <p14:tracePt t="27102" x="3490913" y="3468688"/>
          <p14:tracePt t="27110" x="3503613" y="3468688"/>
          <p14:tracePt t="27124" x="3514725" y="3468688"/>
          <p14:tracePt t="27174" x="3490913" y="3468688"/>
          <p14:tracePt t="27180" x="3479800" y="3468688"/>
          <p14:tracePt t="27187" x="3455988" y="3468688"/>
          <p14:tracePt t="27194" x="3432175" y="3468688"/>
          <p14:tracePt t="27201" x="3395663" y="3468688"/>
          <p14:tracePt t="27208" x="3360738" y="3468688"/>
          <p14:tracePt t="27215" x="3313113" y="3468688"/>
          <p14:tracePt t="27222" x="3289300" y="3468688"/>
          <p14:tracePt t="27230" x="3241675" y="3468688"/>
          <p14:tracePt t="27238" x="3194050" y="3468688"/>
          <p14:tracePt t="27247" x="3170238" y="3468688"/>
          <p14:tracePt t="27255" x="3135313" y="3468688"/>
          <p14:tracePt t="27263" x="3087688" y="3479800"/>
          <p14:tracePt t="27264" x="3074988" y="3479800"/>
          <p14:tracePt t="27272" x="3040063" y="3479800"/>
          <p14:tracePt t="27280" x="3016250" y="3479800"/>
          <p14:tracePt t="27288" x="3005138" y="3492500"/>
          <p14:tracePt t="27297" x="2992438" y="3492500"/>
          <p14:tracePt t="27305" x="2981325" y="3503613"/>
          <p14:tracePt t="27314" x="2968625" y="3503613"/>
          <p14:tracePt t="27377" x="2981325" y="3503613"/>
          <p14:tracePt t="27384" x="2992438" y="3503613"/>
          <p14:tracePt t="27398" x="3005138" y="3503613"/>
          <p14:tracePt t="27405" x="3016250" y="3503613"/>
          <p14:tracePt t="27420" x="3028950" y="3503613"/>
          <p14:tracePt t="27427" x="3051175" y="3503613"/>
          <p14:tracePt t="27448" x="3063875" y="3503613"/>
          <p14:tracePt t="27455" x="3074988" y="3503613"/>
          <p14:tracePt t="27469" x="3087688" y="3503613"/>
          <p14:tracePt t="27511" x="3087688" y="3492500"/>
          <p14:tracePt t="27532" x="3087688" y="3479800"/>
          <p14:tracePt t="27546" x="3074988" y="3479800"/>
          <p14:tracePt t="27553" x="3063875" y="3479800"/>
          <p14:tracePt t="27575" x="3051175" y="3479800"/>
          <p14:tracePt t="27588" x="3040063" y="3479800"/>
          <p14:tracePt t="27624" x="3028950" y="3479800"/>
          <p14:tracePt t="27637" x="3016250" y="3479800"/>
          <p14:tracePt t="27659" x="3005138" y="3479800"/>
          <p14:tracePt t="27744" x="3016250" y="3479800"/>
          <p14:tracePt t="27750" x="3028950" y="3479800"/>
          <p14:tracePt t="28074" x="3051175" y="3479800"/>
          <p14:tracePt t="28080" x="3074988" y="3503613"/>
          <p14:tracePt t="28095" x="3135313" y="3551238"/>
          <p14:tracePt t="28103" x="3170238" y="3587750"/>
          <p14:tracePt t="28112" x="3206750" y="3622675"/>
          <p14:tracePt t="28120" x="3241675" y="3646488"/>
          <p14:tracePt t="28128" x="3289300" y="3670300"/>
          <p14:tracePt t="28129" x="3336925" y="3694113"/>
          <p14:tracePt t="28137" x="3371850" y="3717925"/>
          <p14:tracePt t="28145" x="3419475" y="3741738"/>
          <p14:tracePt t="28154" x="3455988" y="3754438"/>
          <p14:tracePt t="28162" x="3479800" y="3765550"/>
          <p14:tracePt t="28170" x="3514725" y="3776663"/>
          <p14:tracePt t="28171" x="3551238" y="3789363"/>
          <p14:tracePt t="28179" x="3562350" y="3789363"/>
          <p14:tracePt t="28187" x="3586163" y="3789363"/>
          <p14:tracePt t="28195" x="3609975" y="3789363"/>
          <p14:tracePt t="28206" x="3633788" y="3789363"/>
          <p14:tracePt t="28213" x="3646488" y="3789363"/>
          <p14:tracePt t="28220" x="3657600" y="3789363"/>
          <p14:tracePt t="28228" x="3668713" y="3789363"/>
          <p14:tracePt t="28237" x="3681413" y="3789363"/>
          <p14:tracePt t="28256" x="3692525" y="3789363"/>
          <p14:tracePt t="28270" x="3705225" y="3776663"/>
          <p14:tracePt t="28305" x="3705225" y="3765550"/>
          <p14:tracePt t="28319" x="3705225" y="3754438"/>
          <p14:tracePt t="28354" x="3705225" y="3741738"/>
          <p14:tracePt t="28368" x="3705225" y="3730625"/>
          <p14:tracePt t="28389" x="3705225" y="3717925"/>
          <p14:tracePt t="28417" x="3705225" y="3706813"/>
          <p14:tracePt t="28424" x="3705225" y="3694113"/>
          <p14:tracePt t="28452" x="3692525" y="3683000"/>
          <p14:tracePt t="28473" x="3692525" y="3670300"/>
          <p14:tracePt t="28487" x="3681413" y="3659188"/>
          <p14:tracePt t="28501" x="3668713" y="3659188"/>
          <p14:tracePt t="28508" x="3657600" y="3646488"/>
          <p14:tracePt t="28516" x="3657600" y="3635375"/>
          <p14:tracePt t="28523" x="3646488" y="3635375"/>
          <p14:tracePt t="28529" x="3646488" y="3622675"/>
          <p14:tracePt t="28536" x="3633788" y="3611563"/>
          <p14:tracePt t="28551" x="3622675" y="3598863"/>
          <p14:tracePt t="28565" x="3609975" y="3587750"/>
          <p14:tracePt t="28571" x="3609975" y="3575050"/>
          <p14:tracePt t="28579" x="3598863" y="3575050"/>
          <p14:tracePt t="28586" x="3598863" y="3563938"/>
          <p14:tracePt t="28614" x="3586163" y="3563938"/>
          <p14:tracePt t="28621" x="3586163" y="3551238"/>
          <p14:tracePt t="28628" x="3575050" y="3551238"/>
          <p14:tracePt t="28635" x="3575050" y="3540125"/>
          <p14:tracePt t="28663" x="3562350" y="3540125"/>
          <p14:tracePt t="28670" x="3562350" y="3527425"/>
          <p14:tracePt t="28677" x="3551238" y="3527425"/>
          <p14:tracePt t="28776" x="3551238" y="3540125"/>
          <p14:tracePt t="28789" x="3551238" y="3551238"/>
          <p14:tracePt t="28796" x="3538538" y="3551238"/>
          <p14:tracePt t="28803" x="3538538" y="3563938"/>
          <p14:tracePt t="28824" x="3527425" y="3587750"/>
          <p14:tracePt t="28832" x="3514725" y="3598863"/>
          <p14:tracePt t="28846" x="3490913" y="3622675"/>
          <p14:tracePt t="28853" x="3467100" y="3646488"/>
          <p14:tracePt t="28859" x="3443288" y="3659188"/>
          <p14:tracePt t="28866" x="3419475" y="3683000"/>
          <p14:tracePt t="28874" x="3360738" y="3717925"/>
          <p14:tracePt t="28880" x="3313113" y="3765550"/>
          <p14:tracePt t="28887" x="3265488" y="3800475"/>
          <p14:tracePt t="28895" x="3194050" y="3860800"/>
          <p14:tracePt t="28902" x="3122613" y="3919538"/>
          <p14:tracePt t="28910" x="3028950" y="3990975"/>
          <p14:tracePt t="28919" x="2957513" y="4051300"/>
          <p14:tracePt t="28927" x="2849563" y="4144963"/>
          <p14:tracePt t="28935" x="2743200" y="4216400"/>
          <p14:tracePt t="28936" x="2647950" y="4300538"/>
          <p14:tracePt t="28944" x="2541588" y="4371975"/>
          <p14:tracePt t="28952" x="2446338" y="4454525"/>
          <p14:tracePt t="28960" x="2363788" y="4513263"/>
          <p14:tracePt t="28969" x="2268538" y="4549775"/>
          <p14:tracePt t="28977" x="2197100" y="4597400"/>
          <p14:tracePt t="28986" x="2101850" y="4668838"/>
          <p14:tracePt t="28993" x="2054225" y="4692650"/>
          <p14:tracePt t="29002" x="1995488" y="4716463"/>
          <p14:tracePt t="29010" x="1971675" y="4727575"/>
          <p14:tracePt t="29018" x="1935163" y="4740275"/>
          <p14:tracePt t="29027" x="1900238" y="4751388"/>
          <p14:tracePt t="29028" x="1876425" y="4751388"/>
          <p14:tracePt t="29035" x="1839913" y="4751388"/>
          <p14:tracePt t="29043" x="1817688" y="4751388"/>
          <p14:tracePt t="29052" x="1793875" y="4751388"/>
          <p14:tracePt t="29060" x="1770063" y="4751388"/>
          <p14:tracePt t="29068" x="1746250" y="4740275"/>
          <p14:tracePt t="29077" x="1709738" y="4716463"/>
          <p14:tracePt t="29085" x="1685925" y="4679950"/>
          <p14:tracePt t="29094" x="1674813" y="4656138"/>
          <p14:tracePt t="29102" x="1662113" y="4645025"/>
          <p14:tracePt t="29110" x="1638300" y="4621213"/>
          <p14:tracePt t="29118" x="1638300" y="4597400"/>
          <p14:tracePt t="29119" x="1627188" y="4573588"/>
          <p14:tracePt t="29127" x="1627188" y="4560888"/>
          <p14:tracePt t="29135" x="1627188" y="4537075"/>
          <p14:tracePt t="29144" x="1614488" y="4525963"/>
          <p14:tracePt t="29152" x="1614488" y="4513263"/>
          <p14:tracePt t="29160" x="1614488" y="4502150"/>
          <p14:tracePt t="29169" x="1603375" y="4478338"/>
          <p14:tracePt t="29176" x="1590675" y="4465638"/>
          <p14:tracePt t="29189" x="1590675" y="4454525"/>
          <p14:tracePt t="29197" x="1579563" y="4443413"/>
          <p14:tracePt t="29203" x="1566863" y="4430713"/>
          <p14:tracePt t="29210" x="1555750" y="4430713"/>
          <p14:tracePt t="29218" x="1531938" y="4419600"/>
          <p14:tracePt t="29226" x="1508125" y="4395788"/>
          <p14:tracePt t="29235" x="1484313" y="4383088"/>
          <p14:tracePt t="29243" x="1449388" y="4371975"/>
          <p14:tracePt t="29252" x="1401763" y="4359275"/>
          <p14:tracePt t="29253" x="1354138" y="4359275"/>
          <p14:tracePt t="29260" x="1317625" y="4348163"/>
          <p14:tracePt t="29269" x="1282700" y="4335463"/>
          <p14:tracePt t="29276" x="1235075" y="4324350"/>
          <p14:tracePt t="29285" x="1176338" y="4324350"/>
          <p14:tracePt t="29293" x="1128713" y="4311650"/>
          <p14:tracePt t="29302" x="1081088" y="4311650"/>
          <p14:tracePt t="29303" x="1033463" y="4311650"/>
          <p14:tracePt t="29310" x="996950" y="4311650"/>
          <p14:tracePt t="29318" x="949325" y="4311650"/>
          <p14:tracePt t="29326" x="914400" y="4311650"/>
          <p14:tracePt t="29334" x="879475" y="4311650"/>
          <p14:tracePt t="29343" x="855663" y="4311650"/>
          <p14:tracePt t="29344" x="831850" y="4311650"/>
          <p14:tracePt t="29351" x="819150" y="4324350"/>
          <p14:tracePt t="29360" x="808038" y="4324350"/>
          <p14:tracePt t="29368" x="795338" y="4335463"/>
          <p14:tracePt t="29376" x="784225" y="4335463"/>
          <p14:tracePt t="29385" x="784225" y="4348163"/>
          <p14:tracePt t="29386" x="771525" y="4348163"/>
          <p14:tracePt t="29393" x="760413" y="4348163"/>
          <p14:tracePt t="29414" x="760413" y="4359275"/>
          <p14:tracePt t="29435" x="771525" y="4371975"/>
          <p14:tracePt t="29456" x="784225" y="4371975"/>
          <p14:tracePt t="29463" x="795338" y="4371975"/>
          <p14:tracePt t="29471" x="808038" y="4371975"/>
          <p14:tracePt t="29485" x="819150" y="4371975"/>
          <p14:tracePt t="29499" x="831850" y="4371975"/>
          <p14:tracePt t="29506" x="842963" y="4371975"/>
          <p14:tracePt t="29513" x="855663" y="4371975"/>
          <p14:tracePt t="29519" x="866775" y="4371975"/>
          <p14:tracePt t="29527" x="879475" y="4371975"/>
          <p14:tracePt t="29534" x="890588" y="4371975"/>
          <p14:tracePt t="29541" x="903288" y="4371975"/>
          <p14:tracePt t="29548" x="925513" y="4371975"/>
          <p14:tracePt t="29555" x="949325" y="4371975"/>
          <p14:tracePt t="29562" x="962025" y="4371975"/>
          <p14:tracePt t="29569" x="996950" y="4371975"/>
          <p14:tracePt t="29576" x="1009650" y="4371975"/>
          <p14:tracePt t="29584" x="1044575" y="4371975"/>
          <p14:tracePt t="29593" x="1081088" y="4371975"/>
          <p14:tracePt t="29601" x="1116013" y="4359275"/>
          <p14:tracePt t="29609" x="1139825" y="4348163"/>
          <p14:tracePt t="29618" x="1211263" y="4335463"/>
          <p14:tracePt t="29626" x="1246188" y="4324350"/>
          <p14:tracePt t="29634" x="1270000" y="4311650"/>
          <p14:tracePt t="29642" x="1306513" y="4300538"/>
          <p14:tracePt t="29651" x="1341438" y="4287838"/>
          <p14:tracePt t="29659" x="1377950" y="4276725"/>
          <p14:tracePt t="29660" x="1401763" y="4276725"/>
          <p14:tracePt t="29668" x="1436688" y="4264025"/>
          <p14:tracePt t="29676" x="1473200" y="4252913"/>
          <p14:tracePt t="29684" x="1497013" y="4240213"/>
          <p14:tracePt t="29692" x="1520825" y="4240213"/>
          <p14:tracePt t="29701" x="1543050" y="4229100"/>
          <p14:tracePt t="29709" x="1579563" y="4216400"/>
          <p14:tracePt t="29717" x="1590675" y="4216400"/>
          <p14:tracePt t="29725" x="1603375" y="4216400"/>
          <p14:tracePt t="29734" x="1614488" y="4205288"/>
          <p14:tracePt t="29744" x="1627188" y="4192588"/>
          <p14:tracePt t="29779" x="1627188" y="4181475"/>
          <p14:tracePt t="29801" x="1627188" y="4168775"/>
          <p14:tracePt t="29815" x="1614488" y="4168775"/>
          <p14:tracePt t="29828" x="1614488" y="4157663"/>
          <p14:tracePt t="29835" x="1614488" y="4144963"/>
          <p14:tracePt t="29842" x="1603375" y="4144963"/>
          <p14:tracePt t="29849" x="1603375" y="4133850"/>
          <p14:tracePt t="29857" x="1603375" y="41211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F4D4779-4D14-ECBA-8AE9-194790B40CEC}"/>
              </a:ext>
            </a:extLst>
          </p:cNvPr>
          <p:cNvSpPr txBox="1"/>
          <p:nvPr/>
        </p:nvSpPr>
        <p:spPr>
          <a:xfrm>
            <a:off x="1823332" y="368435"/>
            <a:ext cx="482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3- What is the average price per room for reservations involving children?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AC2A3D-407A-358E-8ADE-59CB8BF54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6559"/>
            <a:ext cx="8546592" cy="1120237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639849C-A75D-064B-68AB-1FB509FB1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7"/>
    </mc:Choice>
    <mc:Fallback xmlns="">
      <p:transition spd="slow" advTm="2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84" x="1698625" y="4098925"/>
          <p14:tracePt t="15590" x="1876425" y="4027488"/>
          <p14:tracePt t="15597" x="2043113" y="3979863"/>
          <p14:tracePt t="15604" x="2184400" y="3956050"/>
          <p14:tracePt t="15611" x="2292350" y="3908425"/>
          <p14:tracePt t="15618" x="2387600" y="3871913"/>
          <p14:tracePt t="15625" x="2481263" y="3848100"/>
          <p14:tracePt t="15633" x="2541588" y="3836988"/>
          <p14:tracePt t="15642" x="2589213" y="3813175"/>
          <p14:tracePt t="15650" x="2636838" y="3800475"/>
          <p14:tracePt t="15658" x="2684463" y="3789363"/>
          <p14:tracePt t="15666" x="2719388" y="3776663"/>
          <p14:tracePt t="15667" x="2732088" y="3754438"/>
          <p14:tracePt t="15675" x="2767013" y="3741738"/>
          <p14:tracePt t="15683" x="2801938" y="3730625"/>
          <p14:tracePt t="15691" x="2825750" y="3717925"/>
          <p14:tracePt t="15700" x="2849563" y="3717925"/>
          <p14:tracePt t="15708" x="2873375" y="3706813"/>
          <p14:tracePt t="15717" x="2933700" y="3683000"/>
          <p14:tracePt t="15724" x="2957513" y="3670300"/>
          <p14:tracePt t="15733" x="2981325" y="3659188"/>
          <p14:tracePt t="15741" x="3005138" y="3646488"/>
          <p14:tracePt t="15750" x="3016250" y="3635375"/>
          <p14:tracePt t="15758" x="3040063" y="3635375"/>
          <p14:tracePt t="15758" x="3063875" y="3611563"/>
          <p14:tracePt t="15766" x="3087688" y="3587750"/>
          <p14:tracePt t="15774" x="3098800" y="3575050"/>
          <p14:tracePt t="15783" x="3122613" y="3540125"/>
          <p14:tracePt t="15791" x="3159125" y="3503613"/>
          <p14:tracePt t="15799" x="3182938" y="3479800"/>
          <p14:tracePt t="15808" x="3217863" y="3349625"/>
          <p14:tracePt t="15816" x="3254375" y="3243263"/>
          <p14:tracePt t="15824" x="3265488" y="3124200"/>
          <p14:tracePt t="15833" x="3278188" y="2981325"/>
          <p14:tracePt t="15841" x="3278188" y="2838450"/>
          <p14:tracePt t="15849" x="3230563" y="2613025"/>
          <p14:tracePt t="15858" x="3182938" y="2530475"/>
          <p14:tracePt t="15866" x="3135313" y="2459038"/>
          <p14:tracePt t="15874" x="3074988" y="2387600"/>
          <p14:tracePt t="15883" x="3040063" y="2339975"/>
          <p14:tracePt t="15891" x="2981325" y="2292350"/>
          <p14:tracePt t="15892" x="2933700" y="2257425"/>
          <p14:tracePt t="15899" x="2897188" y="2244725"/>
          <p14:tracePt t="15907" x="2862263" y="2220913"/>
          <p14:tracePt t="15916" x="2825750" y="2209800"/>
          <p14:tracePt t="15924" x="2778125" y="2209800"/>
          <p14:tracePt t="15933" x="2743200" y="2209800"/>
          <p14:tracePt t="15941" x="2684463" y="2209800"/>
          <p14:tracePt t="15949" x="2647950" y="2209800"/>
          <p14:tracePt t="15957" x="2624138" y="2209800"/>
          <p14:tracePt t="15966" x="2600325" y="2220913"/>
          <p14:tracePt t="15974" x="2565400" y="2233613"/>
          <p14:tracePt t="15983" x="2528888" y="2244725"/>
          <p14:tracePt t="15991" x="2505075" y="2257425"/>
          <p14:tracePt t="15999" x="2481263" y="2268538"/>
          <p14:tracePt t="16007" x="2470150" y="2268538"/>
          <p14:tracePt t="16016" x="2446338" y="2281238"/>
          <p14:tracePt t="16024" x="2422525" y="2292350"/>
          <p14:tracePt t="16032" x="2374900" y="2316163"/>
          <p14:tracePt t="16041" x="2363788" y="2328863"/>
          <p14:tracePt t="16049" x="2339975" y="2328863"/>
          <p14:tracePt t="16057" x="2327275" y="2339975"/>
          <p14:tracePt t="16066" x="2316163" y="2339975"/>
          <p14:tracePt t="16074" x="2279650" y="2339975"/>
          <p14:tracePt t="16082" x="2268538" y="2339975"/>
          <p14:tracePt t="16091" x="2255838" y="2328863"/>
          <p14:tracePt t="16099" x="2244725" y="2305050"/>
          <p14:tracePt t="16107" x="2232025" y="2305050"/>
          <p14:tracePt t="16116" x="2220913" y="2292350"/>
          <p14:tracePt t="16117" x="2220913" y="2281238"/>
          <p14:tracePt t="16124" x="2197100" y="2268538"/>
          <p14:tracePt t="16132" x="2184400" y="2257425"/>
          <p14:tracePt t="16140" x="2184400" y="2233613"/>
          <p14:tracePt t="16149" x="2160588" y="2220913"/>
          <p14:tracePt t="16157" x="2136775" y="2209800"/>
          <p14:tracePt t="16166" x="2101850" y="2149475"/>
          <p14:tracePt t="16173" x="2078038" y="2125663"/>
          <p14:tracePt t="16182" x="2043113" y="2101850"/>
          <p14:tracePt t="16190" x="2019300" y="2090738"/>
          <p14:tracePt t="16199" x="1982788" y="2066925"/>
          <p14:tracePt t="16207" x="1958975" y="2043113"/>
          <p14:tracePt t="16208" x="1947863" y="2019300"/>
          <p14:tracePt t="16215" x="1924050" y="1995488"/>
          <p14:tracePt t="16223" x="1911350" y="1995488"/>
          <p14:tracePt t="16232" x="1900238" y="1984375"/>
          <p14:tracePt t="16240" x="1900238" y="1960563"/>
          <p14:tracePt t="16250" x="1887538" y="1960563"/>
          <p14:tracePt t="16264" x="1887538" y="1947863"/>
          <p14:tracePt t="16278" x="1900238" y="1947863"/>
          <p14:tracePt t="16285" x="1911350" y="1947863"/>
          <p14:tracePt t="16292" x="1935163" y="1947863"/>
          <p14:tracePt t="16299" x="1971675" y="1947863"/>
          <p14:tracePt t="16306" x="2019300" y="1947863"/>
          <p14:tracePt t="16313" x="2090738" y="1947863"/>
          <p14:tracePt t="16320" x="2197100" y="1947863"/>
          <p14:tracePt t="16327" x="2327275" y="1960563"/>
          <p14:tracePt t="16334" x="2470150" y="1960563"/>
          <p14:tracePt t="16341" x="2613025" y="1984375"/>
          <p14:tracePt t="16349" x="2732088" y="1995488"/>
          <p14:tracePt t="16357" x="2814638" y="1995488"/>
          <p14:tracePt t="16365" x="2862263" y="2008188"/>
          <p14:tracePt t="16373" x="2897188" y="2008188"/>
          <p14:tracePt t="16382" x="2933700" y="2008188"/>
          <p14:tracePt t="16390" x="2957513" y="2008188"/>
          <p14:tracePt t="16398" x="2981325" y="2008188"/>
          <p14:tracePt t="16407" x="2992438" y="2008188"/>
          <p14:tracePt t="16419" x="2992438" y="1995488"/>
          <p14:tracePt t="16433" x="2968625" y="1995488"/>
          <p14:tracePt t="16440" x="2957513" y="1984375"/>
          <p14:tracePt t="16447" x="2933700" y="1984375"/>
          <p14:tracePt t="16454" x="2886075" y="1984375"/>
          <p14:tracePt t="16461" x="2849563" y="1984375"/>
          <p14:tracePt t="16468" x="2754313" y="1984375"/>
          <p14:tracePt t="16475" x="2660650" y="1984375"/>
          <p14:tracePt t="16482" x="2493963" y="1984375"/>
          <p14:tracePt t="16490" x="2351088" y="1984375"/>
          <p14:tracePt t="16498" x="2197100" y="1984375"/>
          <p14:tracePt t="16506" x="2019300" y="1984375"/>
          <p14:tracePt t="16515" x="1876425" y="2008188"/>
          <p14:tracePt t="16523" x="1781175" y="2008188"/>
          <p14:tracePt t="16524" x="1698625" y="2019300"/>
          <p14:tracePt t="16531" x="1638300" y="2032000"/>
          <p14:tracePt t="16540" x="1590675" y="2032000"/>
          <p14:tracePt t="16548" x="1555750" y="2043113"/>
          <p14:tracePt t="16556" x="1520825" y="2043113"/>
          <p14:tracePt t="16564" x="1508125" y="2055813"/>
          <p14:tracePt t="16574" x="1473200" y="2055813"/>
          <p14:tracePt t="16594" x="1460500" y="2055813"/>
          <p14:tracePt t="16629" x="1484313" y="2055813"/>
          <p14:tracePt t="16636" x="1508125" y="2043113"/>
          <p14:tracePt t="16643" x="1520825" y="2043113"/>
          <p14:tracePt t="16650" x="1566863" y="2043113"/>
          <p14:tracePt t="16657" x="1614488" y="2043113"/>
          <p14:tracePt t="16665" x="1698625" y="2043113"/>
          <p14:tracePt t="16673" x="1781175" y="2043113"/>
          <p14:tracePt t="16681" x="1887538" y="2043113"/>
          <p14:tracePt t="16689" x="2006600" y="2043113"/>
          <p14:tracePt t="16698" x="2101850" y="2043113"/>
          <p14:tracePt t="16706" x="2232025" y="2043113"/>
          <p14:tracePt t="16715" x="2255838" y="2043113"/>
          <p14:tracePt t="16723" x="2292350" y="2043113"/>
          <p14:tracePt t="16731" x="2316163" y="2043113"/>
          <p14:tracePt t="16739" x="2327275" y="2043113"/>
          <p14:tracePt t="16748" x="2339975" y="2043113"/>
          <p14:tracePt t="16748" x="2351088" y="2043113"/>
          <p14:tracePt t="16756" x="2351088" y="2032000"/>
          <p14:tracePt t="16764" x="2351088" y="2019300"/>
          <p14:tracePt t="16773" x="2351088" y="2008188"/>
          <p14:tracePt t="16781" x="2339975" y="1995488"/>
          <p14:tracePt t="16789" x="2327275" y="1984375"/>
          <p14:tracePt t="16798" x="2279650" y="1960563"/>
          <p14:tracePt t="16806" x="2268538" y="1947863"/>
          <p14:tracePt t="16814" x="2232025" y="1936750"/>
          <p14:tracePt t="16823" x="2197100" y="1924050"/>
          <p14:tracePt t="16831" x="2149475" y="1912938"/>
          <p14:tracePt t="16840" x="2078038" y="1889125"/>
          <p14:tracePt t="16847" x="2030413" y="1889125"/>
          <p14:tracePt t="16856" x="1982788" y="1889125"/>
          <p14:tracePt t="16864" x="1958975" y="1889125"/>
          <p14:tracePt t="16873" x="1924050" y="1889125"/>
          <p14:tracePt t="16881" x="1887538" y="1889125"/>
          <p14:tracePt t="16882" x="1876425" y="1889125"/>
          <p14:tracePt t="16889" x="1863725" y="1889125"/>
          <p14:tracePt t="16897" x="1839913" y="1900238"/>
          <p14:tracePt t="16906" x="1839913" y="1912938"/>
          <p14:tracePt t="16914" x="1828800" y="1912938"/>
          <p14:tracePt t="16922" x="1817688" y="1912938"/>
          <p14:tracePt t="16931" x="1817688" y="1924050"/>
          <p14:tracePt t="16959" x="1828800" y="1924050"/>
          <p14:tracePt t="16966" x="1839913" y="1924050"/>
          <p14:tracePt t="16973" x="1863725" y="1924050"/>
          <p14:tracePt t="16980" x="1876425" y="1924050"/>
          <p14:tracePt t="16987" x="1924050" y="1936750"/>
          <p14:tracePt t="16994" x="2006600" y="1936750"/>
          <p14:tracePt t="17001" x="2125663" y="1947863"/>
          <p14:tracePt t="17008" x="2268538" y="1971675"/>
          <p14:tracePt t="17015" x="2411413" y="1984375"/>
          <p14:tracePt t="17022" x="2552700" y="1995488"/>
          <p14:tracePt t="17030" x="2671763" y="1995488"/>
          <p14:tracePt t="17039" x="2754313" y="2008188"/>
          <p14:tracePt t="17047" x="2838450" y="2032000"/>
          <p14:tracePt t="17056" x="2873375" y="2032000"/>
          <p14:tracePt t="17064" x="2957513" y="2032000"/>
          <p14:tracePt t="17072" x="2968625" y="2032000"/>
          <p14:tracePt t="17080" x="2992438" y="2032000"/>
          <p14:tracePt t="17089" x="3005138" y="2032000"/>
          <p14:tracePt t="17099" x="3016250" y="2032000"/>
          <p14:tracePt t="17106" x="3028950" y="2032000"/>
          <p14:tracePt t="17177" x="3016250" y="2032000"/>
          <p14:tracePt t="17184" x="3005138" y="2032000"/>
          <p14:tracePt t="17191" x="2992438" y="2032000"/>
          <p14:tracePt t="17198" x="2981325" y="2019300"/>
          <p14:tracePt t="17205" x="2968625" y="2019300"/>
          <p14:tracePt t="17219" x="2957513" y="2019300"/>
          <p14:tracePt t="17226" x="2944813" y="2019300"/>
          <p14:tracePt t="17247" x="2933700" y="2019300"/>
          <p14:tracePt t="17261" x="2921000" y="2019300"/>
          <p14:tracePt t="17303" x="2933700" y="2019300"/>
          <p14:tracePt t="17324" x="2944813" y="2019300"/>
          <p14:tracePt t="17331" x="2957513" y="2019300"/>
          <p14:tracePt t="17338" x="2968625" y="2019300"/>
          <p14:tracePt t="17352" x="2992438" y="2019300"/>
          <p14:tracePt t="17359" x="3005138" y="2019300"/>
          <p14:tracePt t="17366" x="3016250" y="2019300"/>
          <p14:tracePt t="17373" x="3040063" y="2019300"/>
          <p14:tracePt t="17380" x="3063875" y="2019300"/>
          <p14:tracePt t="17387" x="3098800" y="2019300"/>
          <p14:tracePt t="17394" x="3146425" y="2019300"/>
          <p14:tracePt t="17401" x="3194050" y="2019300"/>
          <p14:tracePt t="17409" x="3254375" y="2019300"/>
          <p14:tracePt t="17415" x="3313113" y="2019300"/>
          <p14:tracePt t="17422" x="3384550" y="2019300"/>
          <p14:tracePt t="17430" x="3455988" y="2019300"/>
          <p14:tracePt t="17438" x="3527425" y="2019300"/>
          <p14:tracePt t="17446" x="3609975" y="2019300"/>
          <p14:tracePt t="17455" x="3668713" y="2019300"/>
          <p14:tracePt t="17463" x="3716338" y="2019300"/>
          <p14:tracePt t="17471" x="3800475" y="2019300"/>
          <p14:tracePt t="17480" x="3824288" y="2019300"/>
          <p14:tracePt t="17488" x="3859213" y="2019300"/>
          <p14:tracePt t="17496" x="3871913" y="2019300"/>
          <p14:tracePt t="17505" x="3883025" y="2032000"/>
          <p14:tracePt t="17513" x="3906838" y="2043113"/>
          <p14:tracePt t="17535" x="3919538" y="2043113"/>
          <p14:tracePt t="17542" x="3919538" y="2055813"/>
          <p14:tracePt t="17549" x="3919538" y="2066925"/>
          <p14:tracePt t="17577" x="3906838" y="2066925"/>
          <p14:tracePt t="17584" x="3895725" y="2066925"/>
          <p14:tracePt t="17591" x="3883025" y="2066925"/>
          <p14:tracePt t="17605" x="3871913" y="2066925"/>
          <p14:tracePt t="17612" x="3859213" y="2066925"/>
          <p14:tracePt t="17626" x="3848100" y="2066925"/>
          <p14:tracePt t="17633" x="3835400" y="2066925"/>
          <p14:tracePt t="17640" x="3824288" y="2066925"/>
          <p14:tracePt t="17668" x="3811588" y="2066925"/>
          <p14:tracePt t="17682" x="3800475" y="2066925"/>
          <p14:tracePt t="17746" x="3811588" y="2066925"/>
          <p14:tracePt t="17781" x="3824288" y="2066925"/>
          <p14:tracePt t="17795" x="3835400" y="2066925"/>
          <p14:tracePt t="17816" x="3848100" y="2066925"/>
          <p14:tracePt t="17844" x="3859213" y="2066925"/>
          <p14:tracePt t="17865" x="3871913" y="2066925"/>
          <p14:tracePt t="17992" x="3871913" y="2078038"/>
          <p14:tracePt t="18413" x="3883025" y="2078038"/>
          <p14:tracePt t="19143" x="3895725" y="2078038"/>
          <p14:tracePt t="19164" x="3906838" y="2078038"/>
          <p14:tracePt t="19220" x="3906838" y="2066925"/>
          <p14:tracePt t="19234" x="3906838" y="2055813"/>
          <p14:tracePt t="19838" x="3895725" y="2055813"/>
          <p14:tracePt t="19851" x="3883025" y="2055813"/>
          <p14:tracePt t="19859" x="3883025" y="2066925"/>
          <p14:tracePt t="19894" x="3871913" y="2066925"/>
          <p14:tracePt t="19908" x="3859213" y="2078038"/>
          <p14:tracePt t="19922" x="3859213" y="2090738"/>
          <p14:tracePt t="19936" x="3859213" y="2101850"/>
          <p14:tracePt t="19943" x="3848100" y="2101850"/>
          <p14:tracePt t="19971" x="3848100" y="2114550"/>
          <p14:tracePt t="19978" x="3835400" y="2114550"/>
          <p14:tracePt t="19992" x="3824288" y="2125663"/>
          <p14:tracePt t="20006" x="3824288" y="2149475"/>
          <p14:tracePt t="20013" x="3824288" y="2162175"/>
          <p14:tracePt t="20020" x="3824288" y="2173288"/>
          <p14:tracePt t="20027" x="3811588" y="2197100"/>
          <p14:tracePt t="20034" x="3800475" y="2233613"/>
          <p14:tracePt t="20041" x="3787775" y="2244725"/>
          <p14:tracePt t="20048" x="3776663" y="2281238"/>
          <p14:tracePt t="20055" x="3763963" y="2305050"/>
          <p14:tracePt t="20062" x="3763963" y="2316163"/>
          <p14:tracePt t="20069" x="3752850" y="2339975"/>
          <p14:tracePt t="20076" x="3752850" y="2363788"/>
          <p14:tracePt t="20083" x="3752850" y="2376488"/>
          <p14:tracePt t="20092" x="3740150" y="2376488"/>
          <p14:tracePt t="20100" x="3740150" y="2387600"/>
          <p14:tracePt t="20108" x="3729038" y="2400300"/>
          <p14:tracePt t="20118" x="3729038" y="2411413"/>
          <p14:tracePt t="20125" x="3716338" y="2422525"/>
          <p14:tracePt t="20147" x="3716338" y="2435225"/>
          <p14:tracePt t="20161" x="3705225" y="2435225"/>
          <p14:tracePt t="20238" x="3692525" y="2435225"/>
          <p14:tracePt t="20323" x="3692525" y="2422525"/>
          <p14:tracePt t="20343" x="3692525" y="2411413"/>
          <p14:tracePt t="20371" x="3692525" y="2400300"/>
          <p14:tracePt t="20407" x="3692525" y="2387600"/>
          <p14:tracePt t="20441" x="3705225" y="2387600"/>
          <p14:tracePt t="20962" x="3692525" y="2387600"/>
          <p14:tracePt t="21003" x="3692525" y="2376488"/>
          <p14:tracePt t="21031" x="3681413" y="2363788"/>
          <p14:tracePt t="21235" x="3681413" y="2352675"/>
          <p14:tracePt t="21438" x="3668713" y="2352675"/>
          <p14:tracePt t="21445" x="3657600" y="2339975"/>
          <p14:tracePt t="21459" x="3633788" y="2339975"/>
          <p14:tracePt t="21466" x="3598863" y="2328863"/>
          <p14:tracePt t="21473" x="3575050" y="2316163"/>
          <p14:tracePt t="21482" x="3538538" y="2316163"/>
          <p14:tracePt t="21489" x="3490913" y="2292350"/>
          <p14:tracePt t="21498" x="3432175" y="2281238"/>
          <p14:tracePt t="21506" x="3336925" y="2257425"/>
          <p14:tracePt t="21514" x="3241675" y="2233613"/>
          <p14:tracePt t="21515" x="3135313" y="2220913"/>
          <p14:tracePt t="21523" x="3051175" y="2197100"/>
          <p14:tracePt t="21531" x="2968625" y="2185988"/>
          <p14:tracePt t="21539" x="2886075" y="2173288"/>
          <p14:tracePt t="21548" x="2825750" y="2149475"/>
          <p14:tracePt t="21556" x="2754313" y="2149475"/>
          <p14:tracePt t="21564" x="2636838" y="2125663"/>
          <p14:tracePt t="21573" x="2589213" y="2125663"/>
          <p14:tracePt t="21581" x="2541588" y="2114550"/>
          <p14:tracePt t="21589" x="2493963" y="2114550"/>
          <p14:tracePt t="21597" x="2470150" y="2101850"/>
          <p14:tracePt t="21606" x="2398713" y="2090738"/>
          <p14:tracePt t="21614" x="2363788" y="2090738"/>
          <p14:tracePt t="21622" x="2351088" y="2090738"/>
          <p14:tracePt t="21631" x="2316163" y="2090738"/>
          <p14:tracePt t="21639" x="2303463" y="2090738"/>
          <p14:tracePt t="21647" x="2279650" y="2090738"/>
          <p14:tracePt t="21648" x="2255838" y="2090738"/>
          <p14:tracePt t="21656" x="2244725" y="2090738"/>
          <p14:tracePt t="21664" x="2232025" y="2090738"/>
          <p14:tracePt t="21672" x="2220913" y="2090738"/>
          <p14:tracePt t="21684" x="2208213" y="2090738"/>
          <p14:tracePt t="21691" x="2197100" y="2090738"/>
          <p14:tracePt t="21705" x="2184400" y="2090738"/>
          <p14:tracePt t="21811" x="2184400" y="2078038"/>
          <p14:tracePt t="21824" x="2184400" y="2066925"/>
          <p14:tracePt t="21860" x="2184400" y="2055813"/>
          <p14:tracePt t="21986" x="2184400" y="2066925"/>
          <p14:tracePt t="22000" x="2184400" y="2078038"/>
          <p14:tracePt t="22035" x="2184400" y="2090738"/>
          <p14:tracePt t="22056" x="2184400" y="2101850"/>
          <p14:tracePt t="22085" x="2184400" y="2114550"/>
          <p14:tracePt t="22120" x="2197100" y="2114550"/>
          <p14:tracePt t="22147" x="2197100" y="2125663"/>
          <p14:tracePt t="22161" x="2208213" y="2125663"/>
          <p14:tracePt t="22175" x="2208213" y="2138363"/>
          <p14:tracePt t="22217" x="2208213" y="2149475"/>
          <p14:tracePt t="22238" x="2208213" y="2162175"/>
          <p14:tracePt t="22245" x="2208213" y="2173288"/>
          <p14:tracePt t="22266" x="2208213" y="2185988"/>
          <p14:tracePt t="22273" x="2208213" y="2197100"/>
          <p14:tracePt t="22280" x="2197100" y="2197100"/>
          <p14:tracePt t="22287" x="2197100" y="2209800"/>
          <p14:tracePt t="22294" x="2184400" y="2233613"/>
          <p14:tracePt t="22308" x="2173288" y="2244725"/>
          <p14:tracePt t="22315" x="2160588" y="2257425"/>
          <p14:tracePt t="22322" x="2149475" y="2268538"/>
          <p14:tracePt t="22330" x="2149475" y="2281238"/>
          <p14:tracePt t="22336" x="2125663" y="2292350"/>
          <p14:tracePt t="22343" x="2125663" y="2305050"/>
          <p14:tracePt t="22350" x="2114550" y="2316163"/>
          <p14:tracePt t="22358" x="2090738" y="2328863"/>
          <p14:tracePt t="22364" x="2078038" y="2339975"/>
          <p14:tracePt t="22371" x="2078038" y="2352675"/>
          <p14:tracePt t="22379" x="2066925" y="2363788"/>
          <p14:tracePt t="22388" x="2043113" y="2376488"/>
          <p14:tracePt t="22400" x="2030413" y="2376488"/>
          <p14:tracePt t="22406" x="2019300" y="2387600"/>
          <p14:tracePt t="22413" x="2006600" y="2387600"/>
          <p14:tracePt t="22421" x="1995488" y="2400300"/>
          <p14:tracePt t="22429" x="1982788" y="2400300"/>
          <p14:tracePt t="22438" x="1971675" y="2400300"/>
          <p14:tracePt t="22464" x="1958975" y="2400300"/>
          <p14:tracePt t="22484" x="1958975" y="2387600"/>
          <p14:tracePt t="26443" x="1958975" y="2400300"/>
          <p14:tracePt t="26450" x="1958975" y="2435225"/>
          <p14:tracePt t="26464" x="1958975" y="2482850"/>
          <p14:tracePt t="26472" x="1958975" y="2506663"/>
          <p14:tracePt t="26480" x="1947863" y="2530475"/>
          <p14:tracePt t="26489" x="1935163" y="2554288"/>
          <p14:tracePt t="26497" x="1911350" y="2589213"/>
          <p14:tracePt t="26505" x="1887538" y="2636838"/>
          <p14:tracePt t="26506" x="1876425" y="2673350"/>
          <p14:tracePt t="26513" x="1828800" y="2720975"/>
          <p14:tracePt t="26522" x="1781175" y="2767013"/>
          <p14:tracePt t="26530" x="1709738" y="2838450"/>
          <p14:tracePt t="26539" x="1638300" y="2922588"/>
          <p14:tracePt t="26547" x="1543050" y="2994025"/>
          <p14:tracePt t="26548" x="1449388" y="3065463"/>
          <p14:tracePt t="26555" x="1365250" y="3124200"/>
          <p14:tracePt t="26563" x="1293813" y="3182938"/>
          <p14:tracePt t="26572" x="1222375" y="3230563"/>
          <p14:tracePt t="26580" x="1152525" y="3254375"/>
          <p14:tracePt t="26589" x="1092200" y="3278188"/>
          <p14:tracePt t="26597" x="996950" y="3314700"/>
          <p14:tracePt t="26605" x="962025" y="3338513"/>
          <p14:tracePt t="26613" x="925513" y="3349625"/>
          <p14:tracePt t="26622" x="890588" y="3349625"/>
          <p14:tracePt t="26630" x="866775" y="3349625"/>
          <p14:tracePt t="26638" x="842963" y="3349625"/>
          <p14:tracePt t="26639" x="831850" y="3349625"/>
          <p14:tracePt t="26647" x="808038" y="3349625"/>
          <p14:tracePt t="26655" x="795338" y="3338513"/>
          <p14:tracePt t="26663" x="784225" y="3338513"/>
          <p14:tracePt t="26672" x="771525" y="3325813"/>
          <p14:tracePt t="26680" x="760413" y="3314700"/>
          <p14:tracePt t="26689" x="760413" y="3290888"/>
          <p14:tracePt t="26697" x="760413" y="3278188"/>
          <p14:tracePt t="26705" x="760413" y="3267075"/>
          <p14:tracePt t="26714" x="760413" y="3243263"/>
          <p14:tracePt t="26722" x="771525" y="3219450"/>
          <p14:tracePt t="26730" x="795338" y="3206750"/>
          <p14:tracePt t="26731" x="808038" y="3182938"/>
          <p14:tracePt t="26738" x="831850" y="3171825"/>
          <p14:tracePt t="26746" x="855663" y="3148013"/>
          <p14:tracePt t="26755" x="890588" y="3124200"/>
          <p14:tracePt t="26763" x="914400" y="3111500"/>
          <p14:tracePt t="26771" x="949325" y="3100388"/>
          <p14:tracePt t="26780" x="1033463" y="3076575"/>
          <p14:tracePt t="26788" x="1081088" y="3052763"/>
          <p14:tracePt t="26796" x="1116013" y="3028950"/>
          <p14:tracePt t="26805" x="1163638" y="3017838"/>
          <p14:tracePt t="26813" x="1211263" y="2994025"/>
          <p14:tracePt t="26822" x="1270000" y="2957513"/>
          <p14:tracePt t="26830" x="1306513" y="2946400"/>
          <p14:tracePt t="26838" x="1341438" y="2922588"/>
          <p14:tracePt t="26846" x="1377950" y="2909888"/>
          <p14:tracePt t="26855" x="1401763" y="2898775"/>
          <p14:tracePt t="26863" x="1436688" y="2874963"/>
          <p14:tracePt t="26864" x="1460500" y="2874963"/>
          <p14:tracePt t="26871" x="1497013" y="2862263"/>
          <p14:tracePt t="26880" x="1508125" y="2851150"/>
          <p14:tracePt t="26888" x="1543050" y="2827338"/>
          <p14:tracePt t="26896" x="1566863" y="2814638"/>
          <p14:tracePt t="26905" x="1590675" y="2790825"/>
          <p14:tracePt t="26913" x="1638300" y="2767013"/>
          <p14:tracePt t="26921" x="1674813" y="2743200"/>
          <p14:tracePt t="26929" x="1698625" y="2732088"/>
          <p14:tracePt t="26938" x="1709738" y="2708275"/>
          <p14:tracePt t="26946" x="1746250" y="2673350"/>
          <p14:tracePt t="26955" x="1757363" y="2660650"/>
          <p14:tracePt t="26956" x="1781175" y="2649538"/>
          <p14:tracePt t="26963" x="1781175" y="2625725"/>
          <p14:tracePt t="26971" x="1781175" y="2613025"/>
          <p14:tracePt t="26980" x="1793875" y="2589213"/>
          <p14:tracePt t="26988" x="1793875" y="2565400"/>
          <p14:tracePt t="26997" x="1793875" y="2554288"/>
          <p14:tracePt t="27005" x="1793875" y="2530475"/>
          <p14:tracePt t="27013" x="1793875" y="2506663"/>
          <p14:tracePt t="27021" x="1770063" y="2493963"/>
          <p14:tracePt t="27030" x="1746250" y="2493963"/>
          <p14:tracePt t="27038" x="1722438" y="2470150"/>
          <p14:tracePt t="27047" x="1674813" y="2459038"/>
          <p14:tracePt t="27054" x="1638300" y="2446338"/>
          <p14:tracePt t="27063" x="1627188" y="2446338"/>
          <p14:tracePt t="27071" x="1579563" y="2446338"/>
          <p14:tracePt t="27079" x="1555750" y="2446338"/>
          <p14:tracePt t="27088" x="1531938" y="2446338"/>
          <p14:tracePt t="27089" x="1497013" y="2446338"/>
          <p14:tracePt t="27096" x="1473200" y="2446338"/>
          <p14:tracePt t="27104" x="1460500" y="2446338"/>
          <p14:tracePt t="27113" x="1436688" y="2446338"/>
          <p14:tracePt t="27121" x="1425575" y="2446338"/>
          <p14:tracePt t="27129" x="1389063" y="2459038"/>
          <p14:tracePt t="27138" x="1354138" y="2459038"/>
          <p14:tracePt t="27146" x="1330325" y="2470150"/>
          <p14:tracePt t="27155" x="1293813" y="2470150"/>
          <p14:tracePt t="27162" x="1270000" y="2470150"/>
          <p14:tracePt t="27171" x="1246188" y="2470150"/>
          <p14:tracePt t="27179" x="1211263" y="2470150"/>
          <p14:tracePt t="27180" x="1176338" y="2482850"/>
          <p14:tracePt t="27188" x="1152525" y="2482850"/>
          <p14:tracePt t="27196" x="1116013" y="2493963"/>
          <p14:tracePt t="27204" x="1081088" y="2493963"/>
          <p14:tracePt t="27213" x="1044575" y="2493963"/>
          <p14:tracePt t="27221" x="1009650" y="2506663"/>
          <p14:tracePt t="27229" x="938213" y="2506663"/>
          <p14:tracePt t="27237" x="914400" y="2506663"/>
          <p14:tracePt t="27246" x="879475" y="2506663"/>
          <p14:tracePt t="27254" x="842963" y="2506663"/>
          <p14:tracePt t="27262" x="819150" y="2506663"/>
          <p14:tracePt t="27272" x="747713" y="2482850"/>
          <p14:tracePt t="27279" x="736600" y="2482850"/>
          <p14:tracePt t="27287" x="712788" y="2482850"/>
          <p14:tracePt t="27296" x="676275" y="2470150"/>
          <p14:tracePt t="27304" x="652463" y="2459038"/>
          <p14:tracePt t="27312" x="652463" y="2446338"/>
          <p14:tracePt t="27313" x="628650" y="2435225"/>
          <p14:tracePt t="27321" x="617538" y="2435225"/>
          <p14:tracePt t="27329" x="606425" y="2435225"/>
          <p14:tracePt t="27337" x="593725" y="2435225"/>
          <p14:tracePt t="27345" x="582613" y="2435225"/>
          <p14:tracePt t="27354" x="582613" y="2422525"/>
          <p14:tracePt t="27362" x="569913" y="2422525"/>
          <p14:tracePt t="27371" x="558800" y="2422525"/>
          <p14:tracePt t="27412" x="569913" y="2411413"/>
          <p14:tracePt t="27426" x="593725" y="2411413"/>
          <p14:tracePt t="27433" x="617538" y="2400300"/>
          <p14:tracePt t="27440" x="641350" y="2387600"/>
          <p14:tracePt t="27447" x="676275" y="2387600"/>
          <p14:tracePt t="27454" x="712788" y="2376488"/>
          <p14:tracePt t="27461" x="771525" y="2339975"/>
          <p14:tracePt t="27468" x="855663" y="2328863"/>
          <p14:tracePt t="27475" x="962025" y="2305050"/>
          <p14:tracePt t="27482" x="1081088" y="2292350"/>
          <p14:tracePt t="27489" x="1187450" y="2257425"/>
          <p14:tracePt t="27496" x="1306513" y="2220913"/>
          <p14:tracePt t="27504" x="1412875" y="2209800"/>
          <p14:tracePt t="27512" x="1497013" y="2197100"/>
          <p14:tracePt t="27520" x="1579563" y="2173288"/>
          <p14:tracePt t="27529" x="1627188" y="2173288"/>
          <p14:tracePt t="27537" x="1674813" y="2162175"/>
          <p14:tracePt t="27538" x="1698625" y="2149475"/>
          <p14:tracePt t="27545" x="1733550" y="2149475"/>
          <p14:tracePt t="27553" x="1757363" y="2149475"/>
          <p14:tracePt t="27562" x="1770063" y="2149475"/>
          <p14:tracePt t="27570" x="1781175" y="2149475"/>
          <p14:tracePt t="27578" x="1804988" y="2149475"/>
          <p14:tracePt t="27594" x="1804988" y="2138363"/>
          <p14:tracePt t="27616" x="1804988" y="2125663"/>
          <p14:tracePt t="27622" x="1781175" y="2125663"/>
          <p14:tracePt t="27629" x="1770063" y="2114550"/>
          <p14:tracePt t="27637" x="1733550" y="2114550"/>
          <p14:tracePt t="27643" x="1698625" y="2114550"/>
          <p14:tracePt t="27650" x="1674813" y="2114550"/>
          <p14:tracePt t="27657" x="1638300" y="2114550"/>
          <p14:tracePt t="27664" x="1614488" y="2114550"/>
          <p14:tracePt t="27671" x="1603375" y="2114550"/>
          <p14:tracePt t="27679" x="1579563" y="2114550"/>
          <p14:tracePt t="27686" x="1566863" y="2114550"/>
          <p14:tracePt t="27695" x="1543050" y="2114550"/>
          <p14:tracePt t="27703" x="1531938" y="2114550"/>
          <p14:tracePt t="27711" x="1520825" y="2114550"/>
          <p14:tracePt t="27720" x="1508125" y="2114550"/>
          <p14:tracePt t="27721" x="1484313" y="2125663"/>
          <p14:tracePt t="27735" x="1473200" y="2138363"/>
          <p14:tracePt t="27742" x="1460500" y="2138363"/>
          <p14:tracePt t="27763" x="1460500" y="2149475"/>
          <p14:tracePt t="27777" x="1460500" y="2162175"/>
          <p14:tracePt t="27784" x="1460500" y="2173288"/>
          <p14:tracePt t="27805" x="1473200" y="2173288"/>
          <p14:tracePt t="27812" x="1473200" y="2185988"/>
          <p14:tracePt t="27826" x="1484313" y="2185988"/>
          <p14:tracePt t="27833" x="1497013" y="2197100"/>
          <p14:tracePt t="27840" x="1508125" y="2197100"/>
          <p14:tracePt t="27847" x="1520825" y="2197100"/>
          <p14:tracePt t="27854" x="1531938" y="2197100"/>
          <p14:tracePt t="27861" x="1543050" y="2197100"/>
          <p14:tracePt t="27868" x="1555750" y="2197100"/>
          <p14:tracePt t="27875" x="1566863" y="2197100"/>
          <p14:tracePt t="27882" x="1579563" y="2197100"/>
          <p14:tracePt t="27889" x="1590675" y="2197100"/>
          <p14:tracePt t="27896" x="1603375" y="2197100"/>
          <p14:tracePt t="27903" x="1627188" y="2197100"/>
          <p14:tracePt t="27911" x="1651000" y="2197100"/>
          <p14:tracePt t="27920" x="1662113" y="2197100"/>
          <p14:tracePt t="27928" x="1674813" y="2197100"/>
          <p14:tracePt t="27936" x="1685925" y="2197100"/>
          <p14:tracePt t="27944" x="1709738" y="2197100"/>
          <p14:tracePt t="27945" x="1722438" y="2197100"/>
          <p14:tracePt t="27953" x="1733550" y="2197100"/>
          <p14:tracePt t="27961" x="1746250" y="2197100"/>
          <p14:tracePt t="27970" x="1757363" y="2197100"/>
          <p14:tracePt t="27978" x="1770063" y="2197100"/>
          <p14:tracePt t="27987" x="1781175" y="2197100"/>
          <p14:tracePt t="27995" x="1793875" y="2197100"/>
          <p14:tracePt t="28030" x="1804988" y="2197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88BE54-44CC-7F9D-C8D2-D7F9CB171A57}"/>
              </a:ext>
            </a:extLst>
          </p:cNvPr>
          <p:cNvSpPr txBox="1"/>
          <p:nvPr/>
        </p:nvSpPr>
        <p:spPr>
          <a:xfrm rot="10800000" flipV="1">
            <a:off x="481807" y="186594"/>
            <a:ext cx="7906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4-How many reservations were made for the year 20XX (replace XX with the desired year)?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DD311-FAAD-8696-9E16-C3E25D1A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561" y="1337935"/>
            <a:ext cx="5044877" cy="192040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D062B8F-61FF-037A-6173-39A0DDA60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5"/>
    </mc:Choice>
    <mc:Fallback xmlns="">
      <p:transition spd="slow" advTm="3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88BE54-44CC-7F9D-C8D2-D7F9CB171A57}"/>
              </a:ext>
            </a:extLst>
          </p:cNvPr>
          <p:cNvSpPr txBox="1"/>
          <p:nvPr/>
        </p:nvSpPr>
        <p:spPr>
          <a:xfrm rot="10800000" flipV="1">
            <a:off x="481807" y="186594"/>
            <a:ext cx="7906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4-How many reservations were made for the year 20XX (replace XX with the desired year)?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DD311-FAAD-8696-9E16-C3E25D1A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561" y="1337935"/>
            <a:ext cx="5044877" cy="1920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DBA93-840E-09E1-EA2A-22939E9EF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99" y="965679"/>
            <a:ext cx="6949440" cy="369619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D988CF-2D29-A43A-0599-45DB46DC7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56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"/>
    </mc:Choice>
    <mc:Fallback xmlns="">
      <p:transition spd="slow" advTm="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4" x="1817688" y="2197100"/>
          <p14:tracePt t="797" x="1839913" y="2185988"/>
          <p14:tracePt t="804" x="1863725" y="2173288"/>
          <p14:tracePt t="811" x="1876425" y="2173288"/>
          <p14:tracePt t="818" x="1911350" y="2162175"/>
          <p14:tracePt t="825" x="1935163" y="2149475"/>
          <p14:tracePt t="832" x="1971675" y="2149475"/>
          <p14:tracePt t="839" x="1995488" y="2138363"/>
          <p14:tracePt t="846" x="2030413" y="2125663"/>
          <p14:tracePt t="853" x="2066925" y="2125663"/>
          <p14:tracePt t="861" x="2078038" y="2114550"/>
          <p14:tracePt t="869" x="2101850" y="2101850"/>
          <p14:tracePt t="877" x="2125663" y="2101850"/>
          <p14:tracePt t="885" x="2149475" y="2090738"/>
          <p14:tracePt t="894" x="2160588" y="2090738"/>
          <p14:tracePt t="902" x="2197100" y="2078038"/>
          <p14:tracePt t="910" x="2208213" y="2078038"/>
          <p14:tracePt t="918" x="2220913" y="2078038"/>
          <p14:tracePt t="927" x="2232025" y="2078038"/>
          <p14:tracePt t="935" x="2232025" y="2066925"/>
          <p14:tracePt t="943" x="2244725" y="2066925"/>
          <p14:tracePt t="952" x="2244725" y="2055813"/>
          <p14:tracePt t="960" x="2255838" y="2055813"/>
          <p14:tracePt t="1008" x="2255838" y="2043113"/>
          <p14:tracePt t="1022" x="2255838" y="2032000"/>
          <p14:tracePt t="1036" x="2255838" y="2019300"/>
          <p14:tracePt t="1071" x="2255838" y="2008188"/>
          <p14:tracePt t="1085" x="2255838" y="1995488"/>
          <p14:tracePt t="1120" x="2255838" y="1984375"/>
          <p14:tracePt t="1127" x="2268538" y="1984375"/>
          <p14:tracePt t="1134" x="2268538" y="1971675"/>
          <p14:tracePt t="1141" x="2279650" y="1971675"/>
          <p14:tracePt t="1162" x="2292350" y="1971675"/>
          <p14:tracePt t="1169" x="2292350" y="1960563"/>
          <p14:tracePt t="1183" x="2292350" y="1947863"/>
          <p14:tracePt t="1190" x="2303463" y="1947863"/>
          <p14:tracePt t="1197" x="2316163" y="1947863"/>
          <p14:tracePt t="1204" x="2316163" y="1936750"/>
          <p14:tracePt t="1218" x="2327275" y="1936750"/>
          <p14:tracePt t="1225" x="2339975" y="1936750"/>
          <p14:tracePt t="1232" x="2351088" y="1936750"/>
          <p14:tracePt t="1239" x="2351088" y="1924050"/>
          <p14:tracePt t="1246" x="2363788" y="1924050"/>
          <p14:tracePt t="1253" x="2363788" y="1912938"/>
          <p14:tracePt t="1260" x="2374900" y="1912938"/>
          <p14:tracePt t="1288" x="2387600" y="1912938"/>
          <p14:tracePt t="1302" x="2398713" y="1912938"/>
          <p14:tracePt t="1345" x="2411413" y="1912938"/>
          <p14:tracePt t="1366" x="2422525" y="1912938"/>
          <p14:tracePt t="1380" x="2435225" y="1912938"/>
          <p14:tracePt t="1387" x="2435225" y="1900238"/>
          <p14:tracePt t="1408" x="2446338" y="1900238"/>
          <p14:tracePt t="1415" x="2457450" y="1889125"/>
          <p14:tracePt t="1429" x="2470150" y="1876425"/>
          <p14:tracePt t="1436" x="2481263" y="1876425"/>
          <p14:tracePt t="1450" x="2493963" y="1876425"/>
          <p14:tracePt t="1464" x="2505075" y="1865313"/>
          <p14:tracePt t="1471" x="2517775" y="1865313"/>
          <p14:tracePt t="1478" x="2517775" y="1852613"/>
          <p14:tracePt t="1485" x="2528888" y="1852613"/>
          <p14:tracePt t="1499" x="2541588" y="1852613"/>
          <p14:tracePt t="1506" x="2552700" y="1852613"/>
          <p14:tracePt t="1513" x="2552700" y="1841500"/>
          <p14:tracePt t="1520" x="2565400" y="1841500"/>
          <p14:tracePt t="1527" x="2576513" y="1828800"/>
          <p14:tracePt t="1541" x="2589213" y="1828800"/>
          <p14:tracePt t="1548" x="2600325" y="1817688"/>
          <p14:tracePt t="1555" x="2613025" y="1817688"/>
          <p14:tracePt t="1569" x="2624138" y="1817688"/>
          <p14:tracePt t="1576" x="2636838" y="1817688"/>
          <p14:tracePt t="1583" x="2647950" y="1804988"/>
          <p14:tracePt t="1590" x="2660650" y="1804988"/>
          <p14:tracePt t="1597" x="2671763" y="1793875"/>
          <p14:tracePt t="1604" x="2684463" y="1793875"/>
          <p14:tracePt t="1611" x="2695575" y="1781175"/>
          <p14:tracePt t="1618" x="2708275" y="1781175"/>
          <p14:tracePt t="1626" x="2719388" y="1781175"/>
          <p14:tracePt t="1634" x="2732088" y="1781175"/>
          <p14:tracePt t="1642" x="2743200" y="1781175"/>
          <p14:tracePt t="1651" x="2743200" y="1770063"/>
          <p14:tracePt t="1659" x="2767013" y="1770063"/>
          <p14:tracePt t="1660" x="2790825" y="1757363"/>
          <p14:tracePt t="1667" x="2801938" y="1757363"/>
          <p14:tracePt t="1676" x="2814638" y="1757363"/>
          <p14:tracePt t="1684" x="2825750" y="1746250"/>
          <p14:tracePt t="1695" x="2849563" y="1746250"/>
          <p14:tracePt t="1702" x="2862263" y="1746250"/>
          <p14:tracePt t="1709" x="2862263" y="1733550"/>
          <p14:tracePt t="1717" x="2873375" y="1733550"/>
          <p14:tracePt t="1726" x="2886075" y="1733550"/>
          <p14:tracePt t="1734" x="2897188" y="1733550"/>
          <p14:tracePt t="1742" x="2909888" y="1733550"/>
          <p14:tracePt t="1751" x="2921000" y="1733550"/>
          <p14:tracePt t="1759" x="2933700" y="1733550"/>
          <p14:tracePt t="1767" x="2944813" y="1733550"/>
          <p14:tracePt t="1787" x="2957513" y="1722438"/>
          <p14:tracePt t="1793" x="2968625" y="1722438"/>
          <p14:tracePt t="1815" x="2981325" y="1722438"/>
          <p14:tracePt t="1822" x="2981325" y="1711325"/>
          <p14:tracePt t="1843" x="2992438" y="1711325"/>
          <p14:tracePt t="1864" x="3005138" y="1698625"/>
          <p14:tracePt t="1878" x="3005138" y="1687513"/>
          <p14:tracePt t="1885" x="3016250" y="1687513"/>
          <p14:tracePt t="1899" x="3028950" y="1687513"/>
          <p14:tracePt t="1906" x="3040063" y="1687513"/>
          <p14:tracePt t="1913" x="3040063" y="1674813"/>
          <p14:tracePt t="1927" x="3051175" y="1663700"/>
          <p14:tracePt t="1934" x="3063875" y="1663700"/>
          <p14:tracePt t="1955" x="3074988" y="1663700"/>
          <p14:tracePt t="1962" x="3087688" y="1651000"/>
          <p14:tracePt t="1969" x="3098800" y="1651000"/>
          <p14:tracePt t="1976" x="3111500" y="1639888"/>
          <p14:tracePt t="1984" x="3122613" y="1639888"/>
          <p14:tracePt t="1990" x="3135313" y="1639888"/>
          <p14:tracePt t="1997" x="3135313" y="1627188"/>
          <p14:tracePt t="2004" x="3159125" y="1627188"/>
          <p14:tracePt t="2011" x="3170238" y="1616075"/>
          <p14:tracePt t="2018" x="3194050" y="1616075"/>
          <p14:tracePt t="2025" x="3206750" y="1616075"/>
          <p14:tracePt t="2033" x="3217863" y="1616075"/>
          <p14:tracePt t="2042" x="3230563" y="1616075"/>
          <p14:tracePt t="2050" x="3241675" y="1603375"/>
          <p14:tracePt t="2058" x="3254375" y="1603375"/>
          <p14:tracePt t="2067" x="3278188" y="1592263"/>
          <p14:tracePt t="2088" x="3289300" y="1592263"/>
          <p14:tracePt t="2095" x="3302000" y="1592263"/>
          <p14:tracePt t="2187" x="3313113" y="1592263"/>
          <p14:tracePt t="2208" x="3325813" y="1592263"/>
          <p14:tracePt t="2229" x="3336925" y="1592263"/>
          <p14:tracePt t="2264" x="3349625" y="1592263"/>
          <p14:tracePt t="2278" x="3360738" y="1592263"/>
          <p14:tracePt t="2313" x="3371850" y="1592263"/>
          <p14:tracePt t="2327" x="3384550" y="1579563"/>
          <p14:tracePt t="2341" x="3395663" y="1568450"/>
          <p14:tracePt t="2355" x="3408363" y="1568450"/>
          <p14:tracePt t="2362" x="3419475" y="1568450"/>
          <p14:tracePt t="2376" x="3443288" y="1555750"/>
          <p14:tracePt t="2383" x="3467100" y="1544638"/>
          <p14:tracePt t="2390" x="3479800" y="1531938"/>
          <p14:tracePt t="2397" x="3514725" y="1531938"/>
          <p14:tracePt t="2404" x="3538538" y="1531938"/>
          <p14:tracePt t="2411" x="3562350" y="1520825"/>
          <p14:tracePt t="2418" x="3598863" y="1520825"/>
          <p14:tracePt t="2425" x="3633788" y="1508125"/>
          <p14:tracePt t="2432" x="3668713" y="1508125"/>
          <p14:tracePt t="2441" x="3692525" y="1497013"/>
          <p14:tracePt t="2449" x="3729038" y="1484313"/>
          <p14:tracePt t="2457" x="3763963" y="1473200"/>
          <p14:tracePt t="2466" x="3811588" y="1460500"/>
          <p14:tracePt t="2474" x="3871913" y="1449388"/>
          <p14:tracePt t="2482" x="3919538" y="1425575"/>
          <p14:tracePt t="2491" x="3954463" y="1412875"/>
          <p14:tracePt t="2499" x="3978275" y="1401763"/>
          <p14:tracePt t="2507" x="3989388" y="1389063"/>
          <p14:tracePt t="2516" x="4025900" y="1377950"/>
          <p14:tracePt t="2524" x="4037013" y="1377950"/>
          <p14:tracePt t="2533" x="4049713" y="1366838"/>
          <p14:tracePt t="2544" x="4060825" y="1366838"/>
          <p14:tracePt t="2565" x="4073525" y="1366838"/>
          <p14:tracePt t="2629" x="4073525" y="1377950"/>
          <p14:tracePt t="2635" x="4060825" y="1389063"/>
          <p14:tracePt t="2642" x="4049713" y="1389063"/>
          <p14:tracePt t="2649" x="4037013" y="1401763"/>
          <p14:tracePt t="2656" x="4037013" y="1412875"/>
          <p14:tracePt t="2663" x="4025900" y="1412875"/>
          <p14:tracePt t="2671" x="4013200" y="1425575"/>
          <p14:tracePt t="2678" x="4013200" y="1449388"/>
          <p14:tracePt t="2684" x="3989388" y="1460500"/>
          <p14:tracePt t="2691" x="3978275" y="1460500"/>
          <p14:tracePt t="2699" x="3965575" y="1484313"/>
          <p14:tracePt t="2707" x="3954463" y="1508125"/>
          <p14:tracePt t="2715" x="3930650" y="1520825"/>
          <p14:tracePt t="2724" x="3906838" y="1544638"/>
          <p14:tracePt t="2732" x="3883025" y="1568450"/>
          <p14:tracePt t="2741" x="3848100" y="1627188"/>
          <p14:tracePt t="2748" x="3811588" y="1639888"/>
          <p14:tracePt t="2757" x="3800475" y="1663700"/>
          <p14:tracePt t="2765" x="3776663" y="1687513"/>
          <p14:tracePt t="2773" x="3752850" y="1711325"/>
          <p14:tracePt t="2782" x="3752850" y="1722438"/>
          <p14:tracePt t="2783" x="3729038" y="1746250"/>
          <p14:tracePt t="2790" x="3716338" y="1757363"/>
          <p14:tracePt t="2799" x="3705225" y="1770063"/>
          <p14:tracePt t="2807" x="3705225" y="1781175"/>
          <p14:tracePt t="2815" x="3692525" y="1793875"/>
          <p14:tracePt t="2823" x="3668713" y="1804988"/>
          <p14:tracePt t="2832" x="3657600" y="1841500"/>
          <p14:tracePt t="2841" x="3646488" y="1852613"/>
          <p14:tracePt t="2848" x="3633788" y="1865313"/>
          <p14:tracePt t="2857" x="3633788" y="1876425"/>
          <p14:tracePt t="2865" x="3622675" y="1889125"/>
          <p14:tracePt t="2873" x="3598863" y="1900238"/>
          <p14:tracePt t="2882" x="3598863" y="1912938"/>
          <p14:tracePt t="2890" x="3598863" y="1924050"/>
          <p14:tracePt t="2898" x="3586163" y="1924050"/>
          <p14:tracePt t="2909" x="3575050" y="1924050"/>
          <p14:tracePt t="2916" x="3575050" y="1936750"/>
          <p14:tracePt t="2930" x="3562350" y="1936750"/>
          <p14:tracePt t="2951" x="3551238" y="1936750"/>
          <p14:tracePt t="2965" x="3538538" y="1936750"/>
          <p14:tracePt t="2979" x="3527425" y="1936750"/>
          <p14:tracePt t="2986" x="3514725" y="1936750"/>
          <p14:tracePt t="3000" x="3503613" y="1936750"/>
          <p14:tracePt t="3007" x="3490913" y="1936750"/>
          <p14:tracePt t="3014" x="3479800" y="1936750"/>
          <p14:tracePt t="3021" x="3467100" y="1924050"/>
          <p14:tracePt t="3028" x="3455988" y="1924050"/>
          <p14:tracePt t="3035" x="3443288" y="1912938"/>
          <p14:tracePt t="3042" x="3419475" y="1900238"/>
          <p14:tracePt t="3049" x="3384550" y="1889125"/>
          <p14:tracePt t="3057" x="3360738" y="1876425"/>
          <p14:tracePt t="3065" x="3336925" y="1876425"/>
          <p14:tracePt t="3073" x="3302000" y="1876425"/>
          <p14:tracePt t="3082" x="3265488" y="1865313"/>
          <p14:tracePt t="3090" x="3241675" y="1852613"/>
          <p14:tracePt t="3098" x="3170238" y="1841500"/>
          <p14:tracePt t="3106" x="3135313" y="1841500"/>
          <p14:tracePt t="3115" x="3098800" y="1841500"/>
          <p14:tracePt t="3123" x="3063875" y="1828800"/>
          <p14:tracePt t="3131" x="3028950" y="1828800"/>
          <p14:tracePt t="3140" x="3005138" y="1828800"/>
          <p14:tracePt t="3140" x="2968625" y="1828800"/>
          <p14:tracePt t="3148" x="2933700" y="1828800"/>
          <p14:tracePt t="3157" x="2909888" y="1828800"/>
          <p14:tracePt t="3164" x="2886075" y="1828800"/>
          <p14:tracePt t="3173" x="2849563" y="1828800"/>
          <p14:tracePt t="3181" x="2838450" y="1828800"/>
          <p14:tracePt t="3190" x="2778125" y="1817688"/>
          <p14:tracePt t="3198" x="2767013" y="1817688"/>
          <p14:tracePt t="3206" x="2754313" y="1804988"/>
          <p14:tracePt t="3214" x="2732088" y="1793875"/>
          <p14:tracePt t="3225" x="2719388" y="1781175"/>
          <p14:tracePt t="3231" x="2708275" y="1757363"/>
          <p14:tracePt t="3246" x="2708275" y="1733550"/>
          <p14:tracePt t="3252" x="2708275" y="1722438"/>
          <p14:tracePt t="3260" x="2708275" y="1711325"/>
          <p14:tracePt t="3266" x="2708275" y="1687513"/>
          <p14:tracePt t="3281" x="2719388" y="1663700"/>
          <p14:tracePt t="3288" x="2732088" y="1651000"/>
          <p14:tracePt t="3302" x="2743200" y="1639888"/>
          <p14:tracePt t="3309" x="2767013" y="1639888"/>
          <p14:tracePt t="3316" x="2778125" y="1627188"/>
          <p14:tracePt t="3323" x="2790825" y="1627188"/>
          <p14:tracePt t="3330" x="2801938" y="1616075"/>
          <p14:tracePt t="3337" x="2825750" y="1616075"/>
          <p14:tracePt t="3344" x="2849563" y="1603375"/>
          <p14:tracePt t="3351" x="2862263" y="1603375"/>
          <p14:tracePt t="3358" x="2897188" y="1603375"/>
          <p14:tracePt t="3365" x="2921000" y="1592263"/>
          <p14:tracePt t="3372" x="2957513" y="1579563"/>
          <p14:tracePt t="3381" x="2992438" y="1579563"/>
          <p14:tracePt t="3389" x="3028950" y="1555750"/>
          <p14:tracePt t="3397" x="3063875" y="1544638"/>
          <p14:tracePt t="3406" x="3098800" y="1544638"/>
          <p14:tracePt t="3407" x="3122613" y="1531938"/>
          <p14:tracePt t="3414" x="3159125" y="1520825"/>
          <p14:tracePt t="3422" x="3182938" y="1520825"/>
          <p14:tracePt t="3431" x="3206750" y="1520825"/>
          <p14:tracePt t="3439" x="3217863" y="1520825"/>
          <p14:tracePt t="3447" x="3241675" y="1520825"/>
          <p14:tracePt t="3456" x="3265488" y="1520825"/>
          <p14:tracePt t="3464" x="3278188" y="1520825"/>
          <p14:tracePt t="3473" x="3302000" y="1520825"/>
          <p14:tracePt t="3481" x="3313113" y="1520825"/>
          <p14:tracePt t="3489" x="3325813" y="1520825"/>
          <p14:tracePt t="3497" x="3336925" y="1520825"/>
          <p14:tracePt t="3498" x="3349625" y="1508125"/>
          <p14:tracePt t="3505" x="3360738" y="1508125"/>
          <p14:tracePt t="3514" x="3384550" y="1508125"/>
          <p14:tracePt t="3522" x="3395663" y="1497013"/>
          <p14:tracePt t="3531" x="3432175" y="1484313"/>
          <p14:tracePt t="3539" x="3467100" y="1460500"/>
          <p14:tracePt t="3540" x="3527425" y="1436688"/>
          <p14:tracePt t="3548" x="3598863" y="1389063"/>
          <p14:tracePt t="3555" x="3692525" y="1330325"/>
          <p14:tracePt t="3564" x="3776663" y="1295400"/>
          <p14:tracePt t="3572" x="3824288" y="1247775"/>
          <p14:tracePt t="3581" x="3871913" y="1223963"/>
          <p14:tracePt t="3589" x="3906838" y="1200150"/>
          <p14:tracePt t="3589" x="3930650" y="1200150"/>
          <p14:tracePt t="3597" x="3954463" y="1187450"/>
          <p14:tracePt t="3605" x="3954463" y="1176338"/>
          <p14:tracePt t="3614" x="3965575" y="1163638"/>
          <p14:tracePt t="3622" x="3978275" y="1163638"/>
          <p14:tracePt t="3632" x="3989388" y="1163638"/>
          <p14:tracePt t="3639" x="3989388" y="1152525"/>
          <p14:tracePt t="3653" x="3978275" y="1152525"/>
          <p14:tracePt t="3667" x="3965575" y="1152525"/>
          <p14:tracePt t="3673" x="3943350" y="1152525"/>
          <p14:tracePt t="3681" x="3919538" y="1152525"/>
          <p14:tracePt t="3687" x="3895725" y="1152525"/>
          <p14:tracePt t="3695" x="3848100" y="1152525"/>
          <p14:tracePt t="3702" x="3811588" y="1152525"/>
          <p14:tracePt t="3708" x="3776663" y="1152525"/>
          <p14:tracePt t="3715" x="3716338" y="1152525"/>
          <p14:tracePt t="3723" x="3633788" y="1152525"/>
          <p14:tracePt t="3730" x="3527425" y="1152525"/>
          <p14:tracePt t="3739" x="3432175" y="1152525"/>
          <p14:tracePt t="3747" x="3313113" y="1163638"/>
          <p14:tracePt t="3755" x="3146425" y="1163638"/>
          <p14:tracePt t="3763" x="3016250" y="1163638"/>
          <p14:tracePt t="3772" x="2695575" y="1187450"/>
          <p14:tracePt t="3780" x="2552700" y="1200150"/>
          <p14:tracePt t="3788" x="2411413" y="1211263"/>
          <p14:tracePt t="3797" x="2316163" y="1211263"/>
          <p14:tracePt t="3805" x="2232025" y="1235075"/>
          <p14:tracePt t="3814" x="2101850" y="1247775"/>
          <p14:tracePt t="3821" x="2078038" y="1247775"/>
          <p14:tracePt t="3830" x="2030413" y="1258888"/>
          <p14:tracePt t="3838" x="1995488" y="1258888"/>
          <p14:tracePt t="3847" x="1982788" y="1258888"/>
          <p14:tracePt t="3855" x="1958975" y="1258888"/>
          <p14:tracePt t="3856" x="1935163" y="1258888"/>
          <p14:tracePt t="3870" x="1911350" y="1258888"/>
          <p14:tracePt t="3877" x="1900238" y="1258888"/>
          <p14:tracePt t="3891" x="1887538" y="1258888"/>
          <p14:tracePt t="3905" x="1876425" y="1258888"/>
          <p14:tracePt t="3956" x="1887538" y="1258888"/>
          <p14:tracePt t="4104" x="1876425" y="1258888"/>
          <p14:tracePt t="4111" x="1863725" y="1258888"/>
          <p14:tracePt t="4130" x="1828800" y="1258888"/>
          <p14:tracePt t="4138" x="1804988" y="1258888"/>
          <p14:tracePt t="4146" x="1770063" y="1258888"/>
          <p14:tracePt t="4154" x="1757363" y="1258888"/>
          <p14:tracePt t="4163" x="1746250" y="1258888"/>
          <p14:tracePt t="4172" x="1733550" y="1258888"/>
          <p14:tracePt t="4179" x="1698625" y="1258888"/>
          <p14:tracePt t="4188" x="1685925" y="1258888"/>
          <p14:tracePt t="4196" x="1674813" y="1258888"/>
          <p14:tracePt t="4205" x="1662113" y="1258888"/>
          <p14:tracePt t="4205" x="1651000" y="1258888"/>
          <p14:tracePt t="4213" x="1638300" y="1258888"/>
          <p14:tracePt t="4235" x="1627188" y="1258888"/>
          <p14:tracePt t="4242" x="1614488" y="1258888"/>
          <p14:tracePt t="4258" x="1590675" y="1258888"/>
          <p14:tracePt t="4266" x="1579563" y="1258888"/>
          <p14:tracePt t="4273" x="1555750" y="1258888"/>
          <p14:tracePt t="4282" x="1520825" y="1258888"/>
          <p14:tracePt t="4289" x="1508125" y="1258888"/>
          <p14:tracePt t="4297" x="1473200" y="1258888"/>
          <p14:tracePt t="4304" x="1449388" y="1247775"/>
          <p14:tracePt t="4311" x="1436688" y="1247775"/>
          <p14:tracePt t="4318" x="1401763" y="1247775"/>
          <p14:tracePt t="4326" x="1365250" y="1247775"/>
          <p14:tracePt t="4334" x="1354138" y="1247775"/>
          <p14:tracePt t="4342" x="1317625" y="1247775"/>
          <p14:tracePt t="4350" x="1293813" y="1247775"/>
          <p14:tracePt t="4359" x="1282700" y="1247775"/>
          <p14:tracePt t="4373" x="1258888" y="1247775"/>
          <p14:tracePt t="4380" x="1246188" y="1247775"/>
          <p14:tracePt t="4387" x="1211263" y="1247775"/>
          <p14:tracePt t="4394" x="1200150" y="1247775"/>
          <p14:tracePt t="4408" x="1187450" y="1247775"/>
          <p14:tracePt t="4415" x="1176338" y="1247775"/>
          <p14:tracePt t="4422" x="1163638" y="1247775"/>
          <p14:tracePt t="4450" x="1152525" y="1247775"/>
          <p14:tracePt t="4521" x="1163638" y="1247775"/>
          <p14:tracePt t="4535" x="1176338" y="1247775"/>
          <p14:tracePt t="4542" x="1187450" y="1247775"/>
          <p14:tracePt t="4555" x="1200150" y="1247775"/>
          <p14:tracePt t="4562" x="1211263" y="1235075"/>
          <p14:tracePt t="4569" x="1222375" y="1235075"/>
          <p14:tracePt t="4583" x="1235075" y="1235075"/>
          <p14:tracePt t="4591" x="1246188" y="1235075"/>
          <p14:tracePt t="4604" x="1258888" y="1223963"/>
          <p14:tracePt t="4619" x="1282700" y="1211263"/>
          <p14:tracePt t="4626" x="1306513" y="1211263"/>
          <p14:tracePt t="4633" x="1317625" y="1211263"/>
          <p14:tracePt t="4639" x="1341438" y="1211263"/>
          <p14:tracePt t="4646" x="1341438" y="1200150"/>
          <p14:tracePt t="4654" x="1365250" y="1200150"/>
          <p14:tracePt t="4662" x="1389063" y="1200150"/>
          <p14:tracePt t="4675" x="1401763" y="1200150"/>
          <p14:tracePt t="4682" x="1412875" y="1200150"/>
          <p14:tracePt t="4696" x="1425575" y="1200150"/>
          <p14:tracePt t="4703" x="1449388" y="1200150"/>
          <p14:tracePt t="4746" x="1460500" y="1200150"/>
          <p14:tracePt t="4794" x="1473200" y="1200150"/>
          <p14:tracePt t="4843" x="1497013" y="1200150"/>
          <p14:tracePt t="4857" x="1520825" y="1200150"/>
          <p14:tracePt t="4871" x="1531938" y="1200150"/>
          <p14:tracePt t="4878" x="1566863" y="1200150"/>
          <p14:tracePt t="4885" x="1590675" y="1200150"/>
          <p14:tracePt t="4892" x="1627188" y="1211263"/>
          <p14:tracePt t="4899" x="1662113" y="1211263"/>
          <p14:tracePt t="4906" x="1722438" y="1211263"/>
          <p14:tracePt t="4913" x="1770063" y="1211263"/>
          <p14:tracePt t="4920" x="1828800" y="1235075"/>
          <p14:tracePt t="4928" x="1947863" y="1235075"/>
          <p14:tracePt t="4936" x="2066925" y="1258888"/>
          <p14:tracePt t="4945" x="2149475" y="1271588"/>
          <p14:tracePt t="4953" x="2279650" y="1282700"/>
          <p14:tracePt t="4961" x="2411413" y="1295400"/>
          <p14:tracePt t="4962" x="2505075" y="1330325"/>
          <p14:tracePt t="4970" x="2600325" y="1343025"/>
          <p14:tracePt t="4978" x="2708275" y="1354138"/>
          <p14:tracePt t="4987" x="2767013" y="1366838"/>
          <p14:tracePt t="4995" x="2849563" y="1377950"/>
          <p14:tracePt t="5003" x="2921000" y="1389063"/>
          <p14:tracePt t="5011" x="3028950" y="1401763"/>
          <p14:tracePt t="5019" x="3063875" y="1401763"/>
          <p14:tracePt t="5028" x="3098800" y="1401763"/>
          <p14:tracePt t="5036" x="3159125" y="1401763"/>
          <p14:tracePt t="5044" x="3206750" y="1401763"/>
          <p14:tracePt t="5053" x="3241675" y="1401763"/>
          <p14:tracePt t="5054" x="3289300" y="1401763"/>
          <p14:tracePt t="5061" x="3325813" y="1401763"/>
          <p14:tracePt t="5070" x="3371850" y="1389063"/>
          <p14:tracePt t="5078" x="3408363" y="1389063"/>
          <p14:tracePt t="5086" x="3455988" y="1377950"/>
          <p14:tracePt t="5094" x="3467100" y="1377950"/>
          <p14:tracePt t="5103" x="3538538" y="1366838"/>
          <p14:tracePt t="5111" x="3551238" y="1354138"/>
          <p14:tracePt t="5119" x="3575050" y="1354138"/>
          <p14:tracePt t="5128" x="3586163" y="1354138"/>
          <p14:tracePt t="5138" x="3598863" y="1343025"/>
          <p14:tracePt t="5144" x="3609975" y="1343025"/>
          <p14:tracePt t="5153" x="3622675" y="1343025"/>
          <p14:tracePt t="5173" x="3633788" y="1343025"/>
          <p14:tracePt t="5194" x="3646488" y="1343025"/>
          <p14:tracePt t="5222" x="3657600" y="1343025"/>
          <p14:tracePt t="5229" x="3681413" y="1343025"/>
          <p14:tracePt t="5236" x="3705225" y="1343025"/>
          <p14:tracePt t="5243" x="3740150" y="1343025"/>
          <p14:tracePt t="5250" x="3787775" y="1343025"/>
          <p14:tracePt t="5257" x="3871913" y="1343025"/>
          <p14:tracePt t="5264" x="3978275" y="1343025"/>
          <p14:tracePt t="5271" x="4060825" y="1354138"/>
          <p14:tracePt t="5278" x="4156075" y="1354138"/>
          <p14:tracePt t="5286" x="4227513" y="1354138"/>
          <p14:tracePt t="5294" x="4251325" y="1366838"/>
          <p14:tracePt t="5303" x="4310063" y="1377950"/>
          <p14:tracePt t="5311" x="4346575" y="1377950"/>
          <p14:tracePt t="5319" x="4370388" y="1389063"/>
          <p14:tracePt t="5320" x="4394200" y="1389063"/>
          <p14:tracePt t="5327" x="4405313" y="1389063"/>
          <p14:tracePt t="5336" x="4429125" y="1401763"/>
          <p14:tracePt t="5348" x="4441825" y="1401763"/>
          <p14:tracePt t="5355" x="4452938" y="1401763"/>
          <p14:tracePt t="5376" x="4465638" y="1401763"/>
          <p14:tracePt t="5440" x="4452938" y="1401763"/>
          <p14:tracePt t="5446" x="4441825" y="1401763"/>
          <p14:tracePt t="5467" x="4418013" y="1401763"/>
          <p14:tracePt t="5475" x="4405313" y="1401763"/>
          <p14:tracePt t="5488" x="4394200" y="1401763"/>
          <p14:tracePt t="5495" x="4381500" y="1401763"/>
          <p14:tracePt t="5502" x="4370388" y="1389063"/>
          <p14:tracePt t="5509" x="4357688" y="1389063"/>
          <p14:tracePt t="5516" x="4333875" y="1377950"/>
          <p14:tracePt t="5523" x="4322763" y="1377950"/>
          <p14:tracePt t="5530" x="4298950" y="1377950"/>
          <p14:tracePt t="5537" x="4286250" y="1366838"/>
          <p14:tracePt t="5544" x="4251325" y="1366838"/>
          <p14:tracePt t="5552" x="4216400" y="1366838"/>
          <p14:tracePt t="5560" x="4179888" y="1354138"/>
          <p14:tracePt t="5569" x="4156075" y="1343025"/>
          <p14:tracePt t="5577" x="4121150" y="1343025"/>
          <p14:tracePt t="5585" x="4073525" y="1330325"/>
          <p14:tracePt t="5594" x="3989388" y="1295400"/>
          <p14:tracePt t="5602" x="3930650" y="1282700"/>
          <p14:tracePt t="5610" x="3871913" y="1271588"/>
          <p14:tracePt t="5618" x="3835400" y="1258888"/>
          <p14:tracePt t="5627" x="3787775" y="1247775"/>
          <p14:tracePt t="5635" x="3763963" y="1247775"/>
          <p14:tracePt t="5636" x="3740150" y="1247775"/>
          <p14:tracePt t="5643" x="3716338" y="1247775"/>
          <p14:tracePt t="5652" x="3705225" y="1247775"/>
          <p14:tracePt t="5660" x="3692525" y="1247775"/>
          <p14:tracePt t="5668" x="3681413" y="1247775"/>
          <p14:tracePt t="5678" x="3668713" y="1247775"/>
          <p14:tracePt t="5699" x="3657600" y="1247775"/>
          <p14:tracePt t="5720" x="3657600" y="1235075"/>
          <p14:tracePt t="5762" x="3668713" y="1235075"/>
          <p14:tracePt t="5776" x="3681413" y="1235075"/>
          <p14:tracePt t="5790" x="3692525" y="1235075"/>
          <p14:tracePt t="5797" x="3705225" y="1235075"/>
          <p14:tracePt t="5811" x="3729038" y="1235075"/>
          <p14:tracePt t="5818" x="3740150" y="1235075"/>
          <p14:tracePt t="5832" x="3763963" y="1235075"/>
          <p14:tracePt t="5846" x="3787775" y="1247775"/>
          <p14:tracePt t="5853" x="3811588" y="1247775"/>
          <p14:tracePt t="5860" x="3824288" y="1247775"/>
          <p14:tracePt t="5867" x="3859213" y="1258888"/>
          <p14:tracePt t="5874" x="3883025" y="1282700"/>
          <p14:tracePt t="5881" x="3919538" y="1295400"/>
          <p14:tracePt t="5888" x="3943350" y="1306513"/>
          <p14:tracePt t="5895" x="3978275" y="1319213"/>
          <p14:tracePt t="5902" x="4013200" y="1330325"/>
          <p14:tracePt t="5910" x="4037013" y="1343025"/>
          <p14:tracePt t="5918" x="4060825" y="1354138"/>
          <p14:tracePt t="5926" x="4084638" y="1354138"/>
          <p14:tracePt t="5935" x="4108450" y="1354138"/>
          <p14:tracePt t="5943" x="4108450" y="1366838"/>
          <p14:tracePt t="5951" x="4144963" y="1377950"/>
          <p14:tracePt t="5965" x="4156075" y="1377950"/>
          <p14:tracePt t="5972" x="4168775" y="1377950"/>
          <p14:tracePt t="5986" x="4179888" y="1377950"/>
          <p14:tracePt t="6000" x="4192588" y="1377950"/>
          <p14:tracePt t="6022" x="4203700" y="1377950"/>
          <p14:tracePt t="6028" x="4203700" y="1366838"/>
          <p14:tracePt t="6064" x="4203700" y="1354138"/>
          <p14:tracePt t="6078" x="4203700" y="1343025"/>
          <p14:tracePt t="6085" x="4192588" y="1343025"/>
          <p14:tracePt t="6424" x="4179888" y="1343025"/>
          <p14:tracePt t="6437" x="4168775" y="1343025"/>
          <p14:tracePt t="6444" x="4144963" y="1343025"/>
          <p14:tracePt t="6458" x="4132263" y="1343025"/>
          <p14:tracePt t="6465" x="4121150" y="1343025"/>
          <p14:tracePt t="6472" x="4108450" y="1343025"/>
          <p14:tracePt t="6479" x="4084638" y="1343025"/>
          <p14:tracePt t="6486" x="4073525" y="1343025"/>
          <p14:tracePt t="6493" x="4049713" y="1343025"/>
          <p14:tracePt t="6500" x="4025900" y="1343025"/>
          <p14:tracePt t="6508" x="4013200" y="1343025"/>
          <p14:tracePt t="6517" x="3989388" y="1343025"/>
          <p14:tracePt t="6529" x="3965575" y="1343025"/>
          <p14:tracePt t="6535" x="3943350" y="1343025"/>
          <p14:tracePt t="6550" x="3930650" y="1343025"/>
          <p14:tracePt t="6557" x="3919538" y="1343025"/>
          <p14:tracePt t="6571" x="3906838" y="1343025"/>
          <p14:tracePt t="6578" x="3895725" y="1343025"/>
          <p14:tracePt t="6592" x="3895725" y="1330325"/>
          <p14:tracePt t="6613" x="3895725" y="1319213"/>
          <p14:tracePt t="6669" x="3906838" y="1319213"/>
          <p14:tracePt t="6725" x="3919538" y="1319213"/>
          <p14:tracePt t="6739" x="3930650" y="1319213"/>
          <p14:tracePt t="6767" x="3930650" y="1330325"/>
          <p14:tracePt t="6774" x="3943350" y="1330325"/>
          <p14:tracePt t="6830" x="3943350" y="1343025"/>
          <p14:tracePt t="6844" x="3943350" y="1354138"/>
          <p14:tracePt t="6915" x="3954463" y="1354138"/>
          <p14:tracePt t="6928" x="3965575" y="1354138"/>
          <p14:tracePt t="6957" x="3978275" y="1354138"/>
          <p14:tracePt t="6971" x="3989388" y="1354138"/>
          <p14:tracePt t="6977" x="4002088" y="1354138"/>
          <p14:tracePt t="6984" x="4013200" y="1354138"/>
          <p14:tracePt t="6991" x="4025900" y="1354138"/>
          <p14:tracePt t="6998" x="4037013" y="1354138"/>
          <p14:tracePt t="7005" x="4049713" y="1354138"/>
          <p14:tracePt t="7012" x="4060825" y="1354138"/>
          <p14:tracePt t="7020" x="4084638" y="1354138"/>
          <p14:tracePt t="7026" x="4108450" y="1343025"/>
          <p14:tracePt t="7034" x="4132263" y="1343025"/>
          <p14:tracePt t="7041" x="4156075" y="1330325"/>
          <p14:tracePt t="7049" x="4192588" y="1319213"/>
          <p14:tracePt t="7058" x="4216400" y="1306513"/>
          <p14:tracePt t="7066" x="4275138" y="1282700"/>
          <p14:tracePt t="7074" x="4346575" y="1258888"/>
          <p14:tracePt t="7083" x="4537075" y="1200150"/>
          <p14:tracePt t="7091" x="4595813" y="1163638"/>
          <p14:tracePt t="7099" x="4667250" y="1152525"/>
          <p14:tracePt t="7107" x="4714875" y="1116013"/>
          <p14:tracePt t="7116" x="4749800" y="1116013"/>
          <p14:tracePt t="7124" x="4797425" y="1092200"/>
          <p14:tracePt t="7132" x="4821238" y="1092200"/>
          <p14:tracePt t="7141" x="4821238" y="1081088"/>
          <p14:tracePt t="7149" x="4833938" y="1081088"/>
          <p14:tracePt t="7157" x="4845050" y="1068388"/>
          <p14:tracePt t="7166" x="4857750" y="1068388"/>
          <p14:tracePt t="7182" x="4845050" y="1068388"/>
          <p14:tracePt t="7189" x="4833938" y="1068388"/>
          <p14:tracePt t="7196" x="4821238" y="1081088"/>
          <p14:tracePt t="7203" x="4797425" y="1081088"/>
          <p14:tracePt t="7210" x="4786313" y="1104900"/>
          <p14:tracePt t="7217" x="4749800" y="1116013"/>
          <p14:tracePt t="7224" x="4714875" y="1116013"/>
          <p14:tracePt t="7232" x="4678363" y="1139825"/>
          <p14:tracePt t="7241" x="4643438" y="1163638"/>
          <p14:tracePt t="7249" x="4619625" y="1176338"/>
          <p14:tracePt t="7257" x="4595813" y="1200150"/>
          <p14:tracePt t="7266" x="4537075" y="1247775"/>
          <p14:tracePt t="7274" x="4524375" y="1247775"/>
          <p14:tracePt t="7282" x="4500563" y="1258888"/>
          <p14:tracePt t="7290" x="4489450" y="1271588"/>
          <p14:tracePt t="7299" x="4476750" y="1271588"/>
          <p14:tracePt t="7307" x="4452938" y="1282700"/>
          <p14:tracePt t="7308" x="4441825" y="1295400"/>
          <p14:tracePt t="7322" x="4418013" y="1295400"/>
          <p14:tracePt t="7329" x="4405313" y="1295400"/>
          <p14:tracePt t="7343" x="4394200" y="1295400"/>
          <p14:tracePt t="7357" x="4381500" y="1295400"/>
          <p14:tracePt t="7371" x="4370388" y="1295400"/>
          <p14:tracePt t="7400" x="4370388" y="1282700"/>
          <p14:tracePt t="7414" x="4381500" y="1271588"/>
          <p14:tracePt t="7420" x="4381500" y="1258888"/>
          <p14:tracePt t="7427" x="4394200" y="1247775"/>
          <p14:tracePt t="7434" x="4394200" y="1235075"/>
          <p14:tracePt t="7441" x="4405313" y="1223963"/>
          <p14:tracePt t="7449" x="4418013" y="1211263"/>
          <p14:tracePt t="7457" x="4429125" y="1200150"/>
          <p14:tracePt t="7465" x="4429125" y="1187450"/>
          <p14:tracePt t="7474" x="4429125" y="1176338"/>
          <p14:tracePt t="7482" x="4441825" y="1163638"/>
          <p14:tracePt t="7491" x="4452938" y="1152525"/>
          <p14:tracePt t="7499" x="4465638" y="1139825"/>
          <p14:tracePt t="7512" x="4476750" y="1128713"/>
          <p14:tracePt t="7519" x="4476750" y="1116013"/>
          <p14:tracePt t="7525" x="4489450" y="1104900"/>
          <p14:tracePt t="7533" x="4489450" y="10922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5- What is the most commonly booked room type?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72742-C77C-B93B-567A-46ABAFFF4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44" y="977615"/>
            <a:ext cx="7110076" cy="166130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16AF361-3D1F-CFCF-7B2F-B54F82ADF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63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1"/>
    </mc:Choice>
    <mc:Fallback xmlns="">
      <p:transition spd="slow" advTm="2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7" x="4465638" y="1081088"/>
          <p14:tracePt t="6173" x="4441825" y="1068388"/>
          <p14:tracePt t="6188" x="4405313" y="1057275"/>
          <p14:tracePt t="6196" x="4381500" y="1044575"/>
          <p14:tracePt t="6204" x="4370388" y="1044575"/>
          <p14:tracePt t="6212" x="4346575" y="1033463"/>
          <p14:tracePt t="6221" x="4310063" y="1022350"/>
          <p14:tracePt t="6229" x="4275138" y="1009650"/>
          <p14:tracePt t="6237" x="4264025" y="1009650"/>
          <p14:tracePt t="6246" x="4251325" y="1009650"/>
          <p14:tracePt t="6254" x="4227513" y="1009650"/>
          <p14:tracePt t="6262" x="4216400" y="1009650"/>
          <p14:tracePt t="6271" x="4203700" y="1009650"/>
          <p14:tracePt t="6279" x="4179888" y="1022350"/>
          <p14:tracePt t="6300" x="4168775" y="1022350"/>
          <p14:tracePt t="6306" x="4156075" y="1022350"/>
          <p14:tracePt t="6313" x="4156075" y="1033463"/>
          <p14:tracePt t="6321" x="4144963" y="1033463"/>
          <p14:tracePt t="6328" x="4144963" y="1044575"/>
          <p14:tracePt t="6483" x="4144963" y="1033463"/>
          <p14:tracePt t="6510" x="4144963" y="1022350"/>
          <p14:tracePt t="6517" x="4144963" y="1009650"/>
          <p14:tracePt t="6524" x="4144963" y="998538"/>
          <p14:tracePt t="6531" x="4144963" y="985838"/>
          <p14:tracePt t="6538" x="4144963" y="974725"/>
          <p14:tracePt t="6545" x="4144963" y="962025"/>
          <p14:tracePt t="6553" x="4144963" y="950913"/>
          <p14:tracePt t="6562" x="4144963" y="938213"/>
          <p14:tracePt t="6573" x="4144963" y="914400"/>
          <p14:tracePt t="6580" x="4132263" y="903288"/>
          <p14:tracePt t="6594" x="4132263" y="890588"/>
          <p14:tracePt t="6601" x="4121150" y="866775"/>
          <p14:tracePt t="6615" x="4121150" y="855663"/>
          <p14:tracePt t="6622" x="4121150" y="842963"/>
          <p14:tracePt t="6629" x="4121150" y="831850"/>
          <p14:tracePt t="6643" x="4121150" y="819150"/>
          <p14:tracePt t="6664" x="4121150" y="808038"/>
          <p14:tracePt t="6742" x="4121150" y="819150"/>
          <p14:tracePt t="6777" x="4121150" y="831850"/>
          <p14:tracePt t="6791" x="4132263" y="842963"/>
          <p14:tracePt t="6826" x="4144963" y="842963"/>
          <p14:tracePt t="6833" x="4156075" y="842963"/>
          <p14:tracePt t="6840" x="4168775" y="831850"/>
          <p14:tracePt t="6861" x="4192588" y="831850"/>
          <p14:tracePt t="6868" x="4203700" y="819150"/>
          <p14:tracePt t="6882" x="4216400" y="808038"/>
          <p14:tracePt t="6889" x="4227513" y="808038"/>
          <p14:tracePt t="6896" x="4240213" y="808038"/>
          <p14:tracePt t="6903" x="4251325" y="795338"/>
          <p14:tracePt t="6917" x="4264025" y="795338"/>
          <p14:tracePt t="6924" x="4264025" y="784225"/>
          <p14:tracePt t="6931" x="4275138" y="771525"/>
          <p14:tracePt t="6938" x="4286250" y="771525"/>
          <p14:tracePt t="6959" x="4298950" y="771525"/>
          <p14:tracePt t="6966" x="4310063" y="760413"/>
          <p14:tracePt t="6980" x="4322763" y="747713"/>
          <p14:tracePt t="7015" x="4322763" y="736600"/>
          <p14:tracePt t="7030" x="4322763" y="723900"/>
          <p14:tracePt t="7043" x="4322763" y="712788"/>
          <p14:tracePt t="7064" x="4310063" y="712788"/>
          <p14:tracePt t="7079" x="4298950" y="712788"/>
          <p14:tracePt t="7135" x="4310063" y="712788"/>
          <p14:tracePt t="7142" x="4322763" y="712788"/>
          <p14:tracePt t="7156" x="4346575" y="712788"/>
          <p14:tracePt t="7162" x="4381500" y="712788"/>
          <p14:tracePt t="7169" x="4405313" y="700088"/>
          <p14:tracePt t="7177" x="4452938" y="688975"/>
          <p14:tracePt t="7184" x="4489450" y="677863"/>
          <p14:tracePt t="7191" x="4548188" y="665163"/>
          <p14:tracePt t="7198" x="4583113" y="665163"/>
          <p14:tracePt t="7205" x="4619625" y="654050"/>
          <p14:tracePt t="7211" x="4654550" y="641350"/>
          <p14:tracePt t="7219" x="4678363" y="630238"/>
          <p14:tracePt t="7227" x="4702175" y="630238"/>
          <p14:tracePt t="7236" x="4714875" y="630238"/>
          <p14:tracePt t="7244" x="4725988" y="617538"/>
          <p14:tracePt t="7252" x="4738688" y="617538"/>
          <p14:tracePt t="7268" x="4738688" y="606425"/>
          <p14:tracePt t="7289" x="4738688" y="593725"/>
          <p14:tracePt t="7296" x="4725988" y="593725"/>
          <p14:tracePt t="7303" x="4714875" y="582613"/>
          <p14:tracePt t="7310" x="4691063" y="582613"/>
          <p14:tracePt t="7317" x="4654550" y="582613"/>
          <p14:tracePt t="7324" x="4643438" y="582613"/>
          <p14:tracePt t="7331" x="4606925" y="582613"/>
          <p14:tracePt t="7338" x="4572000" y="582613"/>
          <p14:tracePt t="7345" x="4548188" y="582613"/>
          <p14:tracePt t="7353" x="4513263" y="582613"/>
          <p14:tracePt t="7360" x="4489450" y="582613"/>
          <p14:tracePt t="7369" x="4465638" y="582613"/>
          <p14:tracePt t="7377" x="4429125" y="582613"/>
          <p14:tracePt t="7385" x="4394200" y="582613"/>
          <p14:tracePt t="7394" x="4322763" y="582613"/>
          <p14:tracePt t="7402" x="4275138" y="582613"/>
          <p14:tracePt t="7410" x="4240213" y="582613"/>
          <p14:tracePt t="7418" x="4216400" y="582613"/>
          <p14:tracePt t="7427" x="4179888" y="582613"/>
          <p14:tracePt t="7435" x="4156075" y="582613"/>
          <p14:tracePt t="7436" x="4132263" y="582613"/>
          <p14:tracePt t="7444" x="4121150" y="582613"/>
          <p14:tracePt t="7452" x="4108450" y="582613"/>
          <p14:tracePt t="7460" x="4097338" y="582613"/>
          <p14:tracePt t="7469" x="4084638" y="593725"/>
          <p14:tracePt t="7477" x="4073525" y="593725"/>
          <p14:tracePt t="7485" x="4060825" y="606425"/>
          <p14:tracePt t="7528" x="4060825" y="617538"/>
          <p14:tracePt t="7570" x="4073525" y="617538"/>
          <p14:tracePt t="7584" x="4084638" y="617538"/>
          <p14:tracePt t="7590" x="4097338" y="617538"/>
          <p14:tracePt t="7619" x="4108450" y="617538"/>
          <p14:tracePt t="7633" x="4121150" y="617538"/>
          <p14:tracePt t="7668" x="4132263" y="617538"/>
          <p14:tracePt t="7682" x="4144963" y="617538"/>
          <p14:tracePt t="7794" x="4156075" y="617538"/>
          <p14:tracePt t="7815" x="4168775" y="617538"/>
          <p14:tracePt t="7850" x="4179888" y="617538"/>
          <p14:tracePt t="7885" x="4192588" y="617538"/>
          <p14:tracePt t="7899" x="4203700" y="617538"/>
          <p14:tracePt t="7928" x="4216400" y="617538"/>
          <p14:tracePt t="7948" x="4227513" y="617538"/>
          <p14:tracePt t="7955" x="4240213" y="617538"/>
          <p14:tracePt t="7991" x="4251325" y="617538"/>
          <p14:tracePt t="8005" x="4264025" y="617538"/>
          <p14:tracePt t="8040" x="4275138" y="617538"/>
          <p14:tracePt t="8054" x="4286250" y="617538"/>
          <p14:tracePt t="8096" x="4298950" y="617538"/>
          <p14:tracePt t="8138" x="4298950" y="630238"/>
          <p14:tracePt t="8152" x="4298950" y="641350"/>
          <p14:tracePt t="8187" x="4298950" y="654050"/>
          <p14:tracePt t="8208" x="4298950" y="665163"/>
          <p14:tracePt t="8320" x="4286250" y="665163"/>
          <p14:tracePt t="8355" x="4275138" y="665163"/>
          <p14:tracePt t="8475" x="4275138" y="654050"/>
          <p14:tracePt t="8510" x="4275138" y="641350"/>
          <p14:tracePt t="8524" x="4275138" y="630238"/>
          <p14:tracePt t="8545" x="4275138" y="617538"/>
          <p14:tracePt t="8573" x="4275138" y="606425"/>
          <p14:tracePt t="8615" x="4275138" y="593725"/>
          <p14:tracePt t="8671" x="4264025" y="593725"/>
          <p14:tracePt t="8699" x="4264025" y="582613"/>
          <p14:tracePt t="9197" x="4251325" y="582613"/>
          <p14:tracePt t="9310" x="4240213" y="582613"/>
          <p14:tracePt t="9338" x="4227513" y="582613"/>
          <p14:tracePt t="9766" x="4227513" y="593725"/>
          <p14:tracePt t="9787" x="4227513" y="606425"/>
          <p14:tracePt t="10159" x="4227513" y="593725"/>
          <p14:tracePt t="10222" x="4227513" y="582613"/>
          <p14:tracePt t="10235" x="4227513" y="569913"/>
          <p14:tracePt t="10320" x="4227513" y="558800"/>
          <p14:tracePt t="10334" x="4227513" y="546100"/>
          <p14:tracePt t="10341" x="4216400" y="546100"/>
          <p14:tracePt t="10348" x="4216400" y="534988"/>
          <p14:tracePt t="10383" x="4216400" y="522288"/>
          <p14:tracePt t="10496" x="4216400" y="534988"/>
          <p14:tracePt t="10509" x="4216400" y="546100"/>
          <p14:tracePt t="10523" x="4216400" y="558800"/>
          <p14:tracePt t="10580" x="4203700" y="558800"/>
          <p14:tracePt t="10614" x="4192588" y="558800"/>
          <p14:tracePt t="10635" x="4192588" y="546100"/>
          <p14:tracePt t="10692" x="4192588" y="534988"/>
          <p14:tracePt t="10727" x="4192588" y="522288"/>
          <p14:tracePt t="10734" x="4192588" y="511175"/>
          <p14:tracePt t="10748" x="4192588" y="498475"/>
          <p14:tracePt t="10762" x="4192588" y="487363"/>
          <p14:tracePt t="10783" x="4192588" y="474663"/>
          <p14:tracePt t="10832" x="4203700" y="474663"/>
          <p14:tracePt t="10867" x="4216400" y="487363"/>
          <p14:tracePt t="10881" x="4216400" y="498475"/>
          <p14:tracePt t="10902" x="4216400" y="511175"/>
          <p14:tracePt t="10916" x="4216400" y="522288"/>
          <p14:tracePt t="10944" x="4216400" y="534988"/>
          <p14:tracePt t="10958" x="4216400" y="546100"/>
          <p14:tracePt t="10972" x="4216400" y="558800"/>
          <p14:tracePt t="10993" x="4216400" y="569913"/>
          <p14:tracePt t="11000" x="4216400" y="582613"/>
          <p14:tracePt t="11014" x="4216400" y="593725"/>
          <p14:tracePt t="11021" x="4216400" y="617538"/>
          <p14:tracePt t="11028" x="4216400" y="630238"/>
          <p14:tracePt t="11035" x="4216400" y="654050"/>
          <p14:tracePt t="11042" x="4216400" y="665163"/>
          <p14:tracePt t="11049" x="4216400" y="700088"/>
          <p14:tracePt t="11056" x="4216400" y="723900"/>
          <p14:tracePt t="11063" x="4216400" y="747713"/>
          <p14:tracePt t="11071" x="4216400" y="771525"/>
          <p14:tracePt t="11079" x="4216400" y="808038"/>
          <p14:tracePt t="11087" x="4216400" y="819150"/>
          <p14:tracePt t="11095" x="4216400" y="855663"/>
          <p14:tracePt t="11104" x="4203700" y="890588"/>
          <p14:tracePt t="11112" x="4192588" y="938213"/>
          <p14:tracePt t="11120" x="4192588" y="962025"/>
          <p14:tracePt t="11129" x="4179888" y="998538"/>
          <p14:tracePt t="11137" x="4168775" y="1009650"/>
          <p14:tracePt t="11145" x="4168775" y="1044575"/>
          <p14:tracePt t="11154" x="4156075" y="1068388"/>
          <p14:tracePt t="11154" x="4144963" y="1081088"/>
          <p14:tracePt t="11162" x="4132263" y="1116013"/>
          <p14:tracePt t="11170" x="4121150" y="1139825"/>
          <p14:tracePt t="11179" x="4108450" y="1163638"/>
          <p14:tracePt t="11187" x="4108450" y="1187450"/>
          <p14:tracePt t="11195" x="4097338" y="1223963"/>
          <p14:tracePt t="11204" x="4060825" y="1258888"/>
          <p14:tracePt t="11212" x="4049713" y="1295400"/>
          <p14:tracePt t="11220" x="4013200" y="1319213"/>
          <p14:tracePt t="11229" x="4002088" y="1330325"/>
          <p14:tracePt t="11237" x="3965575" y="1354138"/>
          <p14:tracePt t="11245" x="3930650" y="1366838"/>
          <p14:tracePt t="11246" x="3895725" y="1377950"/>
          <p14:tracePt t="11253" x="3859213" y="1389063"/>
          <p14:tracePt t="11262" x="3811588" y="1389063"/>
          <p14:tracePt t="11270" x="3763963" y="1389063"/>
          <p14:tracePt t="11278" x="3716338" y="1389063"/>
          <p14:tracePt t="11287" x="3692525" y="1389063"/>
          <p14:tracePt t="11288" x="3646488" y="1389063"/>
          <p14:tracePt t="11295" x="3598863" y="1389063"/>
          <p14:tracePt t="11303" x="3551238" y="1389063"/>
          <p14:tracePt t="11312" x="3514725" y="1389063"/>
          <p14:tracePt t="11322" x="3467100" y="1389063"/>
          <p14:tracePt t="11329" x="3432175" y="1389063"/>
          <p14:tracePt t="11337" x="3384550" y="1377950"/>
          <p14:tracePt t="11345" x="3349625" y="1377950"/>
          <p14:tracePt t="11353" x="3313113" y="1366838"/>
          <p14:tracePt t="11361" x="3302000" y="1366838"/>
          <p14:tracePt t="11370" x="3289300" y="1366838"/>
          <p14:tracePt t="11378" x="3278188" y="1366838"/>
          <p14:tracePt t="11379" x="3265488" y="1366838"/>
          <p14:tracePt t="11386" x="3241675" y="1366838"/>
          <p14:tracePt t="11407" x="3230563" y="1366838"/>
          <p14:tracePt t="11435" x="3230563" y="1354138"/>
          <p14:tracePt t="11449" x="3230563" y="1343025"/>
          <p14:tracePt t="11456" x="3254375" y="1343025"/>
          <p14:tracePt t="11463" x="3265488" y="1343025"/>
          <p14:tracePt t="11470" x="3278188" y="1343025"/>
          <p14:tracePt t="11477" x="3289300" y="1343025"/>
          <p14:tracePt t="11484" x="3302000" y="1343025"/>
          <p14:tracePt t="11491" x="3325813" y="1343025"/>
          <p14:tracePt t="11498" x="3349625" y="1343025"/>
          <p14:tracePt t="11505" x="3360738" y="1343025"/>
          <p14:tracePt t="11512" x="3384550" y="1343025"/>
          <p14:tracePt t="11519" x="3408363" y="1343025"/>
          <p14:tracePt t="11528" x="3419475" y="1343025"/>
          <p14:tracePt t="11536" x="3443288" y="1343025"/>
          <p14:tracePt t="11548" x="3455988" y="1343025"/>
          <p14:tracePt t="11554" x="3467100" y="1343025"/>
          <p14:tracePt t="11569" x="3479800" y="1343025"/>
          <p14:tracePt t="11575" x="3490913" y="1343025"/>
          <p14:tracePt t="11625" x="3479800" y="1343025"/>
          <p14:tracePt t="11632" x="3479800" y="1330325"/>
          <p14:tracePt t="11639" x="3467100" y="1330325"/>
          <p14:tracePt t="11645" x="3443288" y="1319213"/>
          <p14:tracePt t="11653" x="3432175" y="1319213"/>
          <p14:tracePt t="11660" x="3408363" y="1319213"/>
          <p14:tracePt t="11667" x="3395663" y="1306513"/>
          <p14:tracePt t="11674" x="3371850" y="1306513"/>
          <p14:tracePt t="11681" x="3349625" y="1306513"/>
          <p14:tracePt t="11688" x="3336925" y="1306513"/>
          <p14:tracePt t="11695" x="3313113" y="1295400"/>
          <p14:tracePt t="11703" x="3278188" y="1295400"/>
          <p14:tracePt t="11711" x="3265488" y="1295400"/>
          <p14:tracePt t="11719" x="3254375" y="1282700"/>
          <p14:tracePt t="11728" x="3230563" y="1282700"/>
          <p14:tracePt t="11736" x="3230563" y="1271588"/>
          <p14:tracePt t="11737" x="3206750" y="1271588"/>
          <p14:tracePt t="11758" x="3194050" y="1271588"/>
          <p14:tracePt t="11793" x="3194050" y="1258888"/>
          <p14:tracePt t="11821" x="3206750" y="1258888"/>
          <p14:tracePt t="11828" x="3217863" y="1258888"/>
          <p14:tracePt t="11835" x="3230563" y="1258888"/>
          <p14:tracePt t="11842" x="3241675" y="1258888"/>
          <p14:tracePt t="11849" x="3254375" y="1258888"/>
          <p14:tracePt t="11856" x="3265488" y="1258888"/>
          <p14:tracePt t="11863" x="3278188" y="1258888"/>
          <p14:tracePt t="11870" x="3289300" y="1258888"/>
          <p14:tracePt t="11877" x="3313113" y="1258888"/>
          <p14:tracePt t="11886" x="3325813" y="1258888"/>
          <p14:tracePt t="11894" x="3336925" y="1258888"/>
          <p14:tracePt t="11902" x="3360738" y="1258888"/>
          <p14:tracePt t="11912" x="3384550" y="1258888"/>
          <p14:tracePt t="11919" x="3395663" y="1258888"/>
          <p14:tracePt t="11933" x="3419475" y="1258888"/>
          <p14:tracePt t="11940" x="3432175" y="1258888"/>
          <p14:tracePt t="11961" x="3443288" y="1258888"/>
          <p14:tracePt t="11968" x="3455988" y="1258888"/>
          <p14:tracePt t="12004" x="3455988" y="1247775"/>
          <p14:tracePt t="12017" x="3455988" y="1235075"/>
          <p14:tracePt t="12024" x="3443288" y="1235075"/>
          <p14:tracePt t="12046" x="3432175" y="1235075"/>
          <p14:tracePt t="12052" x="3419475" y="1235075"/>
          <p14:tracePt t="12059" x="3408363" y="1235075"/>
          <p14:tracePt t="12066" x="3395663" y="1235075"/>
          <p14:tracePt t="12073" x="3384550" y="1235075"/>
          <p14:tracePt t="12088" x="3360738" y="1235075"/>
          <p14:tracePt t="12102" x="3349625" y="1235075"/>
          <p14:tracePt t="12116" x="3336925" y="1235075"/>
          <p14:tracePt t="12165" x="3349625" y="1235075"/>
          <p14:tracePt t="12172" x="3360738" y="1223963"/>
          <p14:tracePt t="12179" x="3371850" y="1223963"/>
          <p14:tracePt t="12186" x="3395663" y="1211263"/>
          <p14:tracePt t="12193" x="3432175" y="1211263"/>
          <p14:tracePt t="12200" x="3455988" y="1211263"/>
          <p14:tracePt t="12207" x="3490913" y="1200150"/>
          <p14:tracePt t="12214" x="3527425" y="1200150"/>
          <p14:tracePt t="12221" x="3575050" y="1187450"/>
          <p14:tracePt t="12228" x="3609975" y="1187450"/>
          <p14:tracePt t="12235" x="3657600" y="1187450"/>
          <p14:tracePt t="12243" x="3705225" y="1176338"/>
          <p14:tracePt t="12252" x="3740150" y="1163638"/>
          <p14:tracePt t="12260" x="3776663" y="1163638"/>
          <p14:tracePt t="12269" x="3811588" y="1152525"/>
          <p14:tracePt t="12277" x="3859213" y="1152525"/>
          <p14:tracePt t="12285" x="3883025" y="1152525"/>
          <p14:tracePt t="12293" x="3906838" y="1152525"/>
          <p14:tracePt t="12302" x="3906838" y="1139825"/>
          <p14:tracePt t="12311" x="3930650" y="1139825"/>
          <p14:tracePt t="12318" x="3943350" y="1139825"/>
          <p14:tracePt t="12333" x="3954463" y="1139825"/>
          <p14:tracePt t="12369" x="3943350" y="1139825"/>
          <p14:tracePt t="12375" x="3919538" y="1139825"/>
          <p14:tracePt t="12389" x="3895725" y="1139825"/>
          <p14:tracePt t="12396" x="3883025" y="1139825"/>
          <p14:tracePt t="12403" x="3859213" y="1139825"/>
          <p14:tracePt t="12410" x="3835400" y="1139825"/>
          <p14:tracePt t="12417" x="3811588" y="1139825"/>
          <p14:tracePt t="12424" x="3800475" y="1139825"/>
          <p14:tracePt t="12431" x="3776663" y="1139825"/>
          <p14:tracePt t="12446" x="3763963" y="1152525"/>
          <p14:tracePt t="12452" x="3740150" y="1152525"/>
          <p14:tracePt t="12467" x="3740150" y="1163638"/>
          <p14:tracePt t="12473" x="3729038" y="1163638"/>
          <p14:tracePt t="12516" x="3740150" y="1163638"/>
          <p14:tracePt t="12523" x="3763963" y="1163638"/>
          <p14:tracePt t="12537" x="3800475" y="1163638"/>
          <p14:tracePt t="12544" x="3824288" y="1163638"/>
          <p14:tracePt t="12551" x="3871913" y="1163638"/>
          <p14:tracePt t="12557" x="3954463" y="1176338"/>
          <p14:tracePt t="12565" x="4073525" y="1176338"/>
          <p14:tracePt t="12572" x="4227513" y="1187450"/>
          <p14:tracePt t="12579" x="4381500" y="1211263"/>
          <p14:tracePt t="12586" x="4548188" y="1211263"/>
          <p14:tracePt t="12593" x="4667250" y="1223963"/>
          <p14:tracePt t="12601" x="4738688" y="1247775"/>
          <p14:tracePt t="12610" x="4797425" y="1258888"/>
          <p14:tracePt t="12618" x="4857750" y="1271588"/>
          <p14:tracePt t="12626" x="4892675" y="1282700"/>
          <p14:tracePt t="12634" x="4927600" y="1282700"/>
          <p14:tracePt t="12635" x="4964113" y="1295400"/>
          <p14:tracePt t="12643" x="4975225" y="1306513"/>
          <p14:tracePt t="12651" x="4987925" y="1319213"/>
          <p14:tracePt t="12659" x="5011738" y="1330325"/>
          <p14:tracePt t="12670" x="5022850" y="1343025"/>
          <p14:tracePt t="12677" x="5035550" y="1354138"/>
          <p14:tracePt t="12691" x="5046663" y="1377950"/>
          <p14:tracePt t="12698" x="5046663" y="1389063"/>
          <p14:tracePt t="12712" x="5046663" y="1401763"/>
          <p14:tracePt t="12719" x="5046663" y="1412875"/>
          <p14:tracePt t="12733" x="5035550" y="1425575"/>
          <p14:tracePt t="12740" x="5022850" y="1425575"/>
          <p14:tracePt t="12747" x="5022850" y="1436688"/>
          <p14:tracePt t="12754" x="5011738" y="1449388"/>
          <p14:tracePt t="12761" x="4999038" y="1449388"/>
          <p14:tracePt t="12768" x="4987925" y="1460500"/>
          <p14:tracePt t="12776" x="4975225" y="1473200"/>
          <p14:tracePt t="12784" x="4951413" y="1484313"/>
          <p14:tracePt t="12792" x="4940300" y="1484313"/>
          <p14:tracePt t="12801" x="4927600" y="1484313"/>
          <p14:tracePt t="12809" x="4903788" y="1497013"/>
          <p14:tracePt t="12818" x="4879975" y="1497013"/>
          <p14:tracePt t="12826" x="4857750" y="1497013"/>
          <p14:tracePt t="12838" x="4845050" y="1497013"/>
          <p14:tracePt t="12845" x="4821238" y="1497013"/>
          <p14:tracePt t="12859" x="4810125" y="1497013"/>
          <p14:tracePt t="12866" x="4797425" y="1497013"/>
          <p14:tracePt t="12880" x="4786313" y="1497013"/>
          <p14:tracePt t="12887" x="4773613" y="1497013"/>
          <p14:tracePt t="12909" x="4762500" y="1497013"/>
          <p14:tracePt t="12922" x="4749800" y="1497013"/>
          <p14:tracePt t="12937" x="4738688" y="1497013"/>
          <p14:tracePt t="12943" x="4738688" y="1484313"/>
          <p14:tracePt t="12958" x="4725988" y="1484313"/>
          <p14:tracePt t="12965" x="4714875" y="1484313"/>
          <p14:tracePt t="12972" x="4702175" y="1484313"/>
          <p14:tracePt t="12986" x="4691063" y="1484313"/>
          <p14:tracePt t="13000" x="4678363" y="1484313"/>
          <p14:tracePt t="13014" x="4667250" y="1484313"/>
          <p14:tracePt t="13021" x="4654550" y="1484313"/>
          <p14:tracePt t="13028" x="4643438" y="1484313"/>
          <p14:tracePt t="13049" x="4630738" y="1484313"/>
          <p14:tracePt t="13063" x="4619625" y="1484313"/>
          <p14:tracePt t="13098" x="4606925" y="1484313"/>
          <p14:tracePt t="13112" x="4595813" y="1484313"/>
          <p14:tracePt t="13126" x="4595813" y="1497013"/>
          <p14:tracePt t="13154" x="4595813" y="1508125"/>
          <p14:tracePt t="13274" x="4606925" y="1508125"/>
          <p14:tracePt t="13309" x="4619625" y="1508125"/>
          <p14:tracePt t="13428" x="4606925" y="1508125"/>
          <p14:tracePt t="13435" x="4595813" y="1508125"/>
          <p14:tracePt t="13456" x="4572000" y="1508125"/>
          <p14:tracePt t="13463" x="4560888" y="1508125"/>
          <p14:tracePt t="13477" x="4537075" y="1508125"/>
          <p14:tracePt t="13484" x="4513263" y="1508125"/>
          <p14:tracePt t="13491" x="4489450" y="1508125"/>
          <p14:tracePt t="13498" x="4465638" y="1508125"/>
          <p14:tracePt t="13505" x="4452938" y="1508125"/>
          <p14:tracePt t="13512" x="4418013" y="1508125"/>
          <p14:tracePt t="13519" x="4394200" y="1508125"/>
          <p14:tracePt t="13526" x="4370388" y="1508125"/>
          <p14:tracePt t="13533" x="4346575" y="1508125"/>
          <p14:tracePt t="13541" x="4310063" y="1508125"/>
          <p14:tracePt t="13549" x="4298950" y="1508125"/>
          <p14:tracePt t="13558" x="4286250" y="1508125"/>
          <p14:tracePt t="13566" x="4275138" y="1508125"/>
          <p14:tracePt t="13574" x="4264025" y="1497013"/>
          <p14:tracePt t="13575" x="4240213" y="1497013"/>
          <p14:tracePt t="13589" x="4227513" y="1484313"/>
          <p14:tracePt t="13596" x="4216400" y="1484313"/>
          <p14:tracePt t="13624" x="4216400" y="1473200"/>
          <p14:tracePt t="13638" x="4216400" y="1460500"/>
          <p14:tracePt t="13673" x="4227513" y="1460500"/>
          <p14:tracePt t="13723" x="4227513" y="1473200"/>
          <p14:tracePt t="13743" x="4227513" y="1484313"/>
          <p14:tracePt t="13758" x="4227513" y="1497013"/>
          <p14:tracePt t="13771" x="4227513" y="1508125"/>
          <p14:tracePt t="13778" x="4227513" y="1520825"/>
          <p14:tracePt t="13785" x="4227513" y="1531938"/>
          <p14:tracePt t="13792" x="4216400" y="1531938"/>
          <p14:tracePt t="13800" x="4203700" y="1531938"/>
          <p14:tracePt t="13806" x="4203700" y="1544638"/>
          <p14:tracePt t="13813" x="4192588" y="1555750"/>
          <p14:tracePt t="13828" x="4179888" y="1568450"/>
          <p14:tracePt t="13835" x="4179888" y="1592263"/>
          <p14:tracePt t="13841" x="4168775" y="1592263"/>
          <p14:tracePt t="13849" x="4156075" y="1603375"/>
          <p14:tracePt t="13856" x="4144963" y="1627188"/>
          <p14:tracePt t="13862" x="4144963" y="1639888"/>
          <p14:tracePt t="13870" x="4144963" y="1651000"/>
          <p14:tracePt t="13877" x="4132263" y="1663700"/>
          <p14:tracePt t="13884" x="4121150" y="1674813"/>
          <p14:tracePt t="13891" x="4121150" y="1687513"/>
          <p14:tracePt t="13899" x="4108450" y="1698625"/>
          <p14:tracePt t="13912" x="4108450" y="1711325"/>
          <p14:tracePt t="13919" x="4108450" y="1722438"/>
          <p14:tracePt t="13933" x="4108450" y="1733550"/>
          <p14:tracePt t="13982" x="4097338" y="1733550"/>
          <p14:tracePt t="13996" x="4084638" y="1722438"/>
          <p14:tracePt t="14017" x="4073525" y="1711325"/>
          <p14:tracePt t="14024" x="4060825" y="1711325"/>
          <p14:tracePt t="14031" x="4049713" y="1711325"/>
          <p14:tracePt t="14045" x="4049713" y="1698625"/>
          <p14:tracePt t="14052" x="4037013" y="1698625"/>
          <p14:tracePt t="14059" x="4025900" y="1698625"/>
          <p14:tracePt t="14066" x="4025900" y="1687513"/>
          <p14:tracePt t="14074" x="4013200" y="1687513"/>
          <p14:tracePt t="14080" x="4002088" y="1687513"/>
          <p14:tracePt t="14094" x="3989388" y="1674813"/>
          <p14:tracePt t="14115" x="3989388" y="1663700"/>
          <p14:tracePt t="14129" x="3989388" y="1651000"/>
          <p14:tracePt t="14150" x="3989388" y="1639888"/>
          <p14:tracePt t="14157" x="3989388" y="1627188"/>
          <p14:tracePt t="14164" x="4013200" y="1616075"/>
          <p14:tracePt t="14171" x="4025900" y="1603375"/>
          <p14:tracePt t="14178" x="4025900" y="1592263"/>
          <p14:tracePt t="14185" x="4049713" y="1579563"/>
          <p14:tracePt t="14192" x="4073525" y="1568450"/>
          <p14:tracePt t="14206" x="4097338" y="1568450"/>
          <p14:tracePt t="14213" x="4108450" y="1568450"/>
          <p14:tracePt t="14221" x="4121150" y="1555750"/>
          <p14:tracePt t="14228" x="4132263" y="1555750"/>
          <p14:tracePt t="14235" x="4144963" y="1555750"/>
          <p14:tracePt t="14256" x="4156075" y="1555750"/>
          <p14:tracePt t="14298" x="4156075" y="1568450"/>
          <p14:tracePt t="14305" x="4144963" y="1568450"/>
          <p14:tracePt t="14312" x="4132263" y="1579563"/>
          <p14:tracePt t="14319" x="4121150" y="1579563"/>
          <p14:tracePt t="14326" x="4108450" y="1579563"/>
          <p14:tracePt t="14333" x="4073525" y="1579563"/>
          <p14:tracePt t="14340" x="4060825" y="1579563"/>
          <p14:tracePt t="14348" x="4037013" y="1579563"/>
          <p14:tracePt t="14356" x="4025900" y="1579563"/>
          <p14:tracePt t="14365" x="4002088" y="1579563"/>
          <p14:tracePt t="14373" x="3989388" y="1579563"/>
          <p14:tracePt t="14382" x="3978275" y="1579563"/>
          <p14:tracePt t="14389" x="3965575" y="1592263"/>
          <p14:tracePt t="14398" x="3954463" y="1592263"/>
          <p14:tracePt t="14406" x="3954463" y="1603375"/>
          <p14:tracePt t="14432" x="3954463" y="1616075"/>
          <p14:tracePt t="14459" x="3965575" y="1616075"/>
          <p14:tracePt t="14466" x="3978275" y="1616075"/>
          <p14:tracePt t="14480" x="3978275" y="1627188"/>
          <p14:tracePt t="14487" x="3989388" y="1627188"/>
          <p14:tracePt t="14494" x="4002088" y="1627188"/>
          <p14:tracePt t="14501" x="4002088" y="1639888"/>
          <p14:tracePt t="14508" x="4013200" y="1639888"/>
          <p14:tracePt t="14529" x="4025900" y="1639888"/>
          <p14:tracePt t="14543" x="4037013" y="1639888"/>
          <p14:tracePt t="14586" x="4025900" y="1639888"/>
          <p14:tracePt t="14592" x="4013200" y="1639888"/>
          <p14:tracePt t="14606" x="3989388" y="1639888"/>
          <p14:tracePt t="14620" x="3965575" y="1639888"/>
          <p14:tracePt t="14627" x="3943350" y="1639888"/>
          <p14:tracePt t="14635" x="3930650" y="1639888"/>
          <p14:tracePt t="14641" x="3895725" y="1639888"/>
          <p14:tracePt t="14648" x="3883025" y="1639888"/>
          <p14:tracePt t="14656" x="3871913" y="1639888"/>
          <p14:tracePt t="14662" x="3848100" y="1639888"/>
          <p14:tracePt t="14669" x="3835400" y="1639888"/>
          <p14:tracePt t="14677" x="3824288" y="1639888"/>
          <p14:tracePt t="14683" x="3811588" y="1639888"/>
          <p14:tracePt t="14690" x="3800475" y="1639888"/>
          <p14:tracePt t="14705" x="3787775" y="1639888"/>
          <p14:tracePt t="14719" x="3776663" y="1639888"/>
          <p14:tracePt t="14754" x="3787775" y="1639888"/>
          <p14:tracePt t="14768" x="3800475" y="1639888"/>
          <p14:tracePt t="14789" x="3811588" y="1639888"/>
          <p14:tracePt t="14796" x="3824288" y="1639888"/>
          <p14:tracePt t="14810" x="3835400" y="1639888"/>
          <p14:tracePt t="14824" x="3848100" y="1639888"/>
          <p14:tracePt t="14860" x="3859213" y="1639888"/>
          <p14:tracePt t="14873" x="3871913" y="1639888"/>
          <p14:tracePt t="14887" x="3883025" y="1639888"/>
          <p14:tracePt t="15028" x="3871913" y="1639888"/>
          <p14:tracePt t="15048" x="3859213" y="1639888"/>
          <p14:tracePt t="15596" x="3859213" y="1651000"/>
          <p14:tracePt t="15631" x="3871913" y="1651000"/>
          <p14:tracePt t="15652" x="3871913" y="1663700"/>
          <p14:tracePt t="16480" x="3883025" y="1663700"/>
          <p14:tracePt t="16487" x="3895725" y="1663700"/>
          <p14:tracePt t="16503" x="3919538" y="1663700"/>
          <p14:tracePt t="16511" x="3930650" y="1674813"/>
          <p14:tracePt t="16519" x="3943350" y="1674813"/>
          <p14:tracePt t="16527" x="3954463" y="1674813"/>
          <p14:tracePt t="16528" x="3965575" y="1674813"/>
          <p14:tracePt t="16536" x="3978275" y="1674813"/>
          <p14:tracePt t="16544" x="3978275" y="1687513"/>
          <p14:tracePt t="16552" x="3989388" y="1687513"/>
          <p14:tracePt t="16561" x="4002088" y="1698625"/>
          <p14:tracePt t="16569" x="4013200" y="1698625"/>
          <p14:tracePt t="16577" x="4025900" y="1698625"/>
          <p14:tracePt t="16592" x="4025900" y="1711325"/>
          <p14:tracePt t="16599" x="4037013" y="1711325"/>
          <p14:tracePt t="16620" x="4037013" y="1722438"/>
          <p14:tracePt t="16670" x="4037013" y="1733550"/>
          <p14:tracePt t="16739" x="4049713" y="1733550"/>
          <p14:tracePt t="16746" x="4049713" y="1746250"/>
          <p14:tracePt t="16753" x="4060825" y="1746250"/>
          <p14:tracePt t="16760" x="4073525" y="1757363"/>
          <p14:tracePt t="16767" x="4097338" y="1770063"/>
          <p14:tracePt t="16774" x="4121150" y="1770063"/>
          <p14:tracePt t="16781" x="4156075" y="1793875"/>
          <p14:tracePt t="16788" x="4179888" y="1804988"/>
          <p14:tracePt t="16795" x="4216400" y="1817688"/>
          <p14:tracePt t="16802" x="4251325" y="1828800"/>
          <p14:tracePt t="16810" x="4286250" y="1852613"/>
          <p14:tracePt t="16819" x="4310063" y="1865313"/>
          <p14:tracePt t="16827" x="4346575" y="1876425"/>
          <p14:tracePt t="16835" x="4370388" y="1889125"/>
          <p14:tracePt t="16844" x="4405313" y="1900238"/>
          <p14:tracePt t="16852" x="4429125" y="1912938"/>
          <p14:tracePt t="16860" x="4452938" y="1924050"/>
          <p14:tracePt t="16872" x="4465638" y="1936750"/>
          <p14:tracePt t="16879" x="4476750" y="1936750"/>
          <p14:tracePt t="16886" x="4489450" y="1936750"/>
          <p14:tracePt t="16900" x="4500563" y="1936750"/>
          <p14:tracePt t="16915" x="4513263" y="1936750"/>
          <p14:tracePt t="17132" x="4524375" y="1936750"/>
          <p14:tracePt t="17139" x="4537075" y="1936750"/>
          <p14:tracePt t="17146" x="4548188" y="1936750"/>
          <p14:tracePt t="17153" x="4560888" y="1936750"/>
          <p14:tracePt t="17160" x="4572000" y="1936750"/>
          <p14:tracePt t="17168" x="4583113" y="1924050"/>
          <p14:tracePt t="17176" x="4606925" y="1924050"/>
          <p14:tracePt t="17184" x="4619625" y="1912938"/>
          <p14:tracePt t="17195" x="4643438" y="1912938"/>
          <p14:tracePt t="17202" x="4654550" y="1912938"/>
          <p14:tracePt t="17216" x="4667250" y="1912938"/>
          <p14:tracePt t="17223" x="4691063" y="1912938"/>
          <p14:tracePt t="17244" x="4714875" y="1912938"/>
          <p14:tracePt t="17258" x="4725988" y="1912938"/>
          <p14:tracePt t="17265" x="4738688" y="1912938"/>
          <p14:tracePt t="17279" x="4749800" y="1912938"/>
          <p14:tracePt t="17293" x="4762500" y="1912938"/>
          <p14:tracePt t="17300" x="4773613" y="1912938"/>
          <p14:tracePt t="17321" x="4786313" y="1912938"/>
          <p14:tracePt t="17328" x="4797425" y="1900238"/>
          <p14:tracePt t="17342" x="4810125" y="1900238"/>
          <p14:tracePt t="17363" x="4810125" y="1889125"/>
          <p14:tracePt t="17406" x="4810125" y="1876425"/>
          <p14:tracePt t="17412" x="4797425" y="1876425"/>
          <p14:tracePt t="17419" x="4786313" y="1876425"/>
          <p14:tracePt t="17426" x="4773613" y="1876425"/>
          <p14:tracePt t="17433" x="4749800" y="1876425"/>
          <p14:tracePt t="17447" x="4714875" y="1876425"/>
          <p14:tracePt t="17454" x="4702175" y="1876425"/>
          <p14:tracePt t="17461" x="4691063" y="1876425"/>
          <p14:tracePt t="17468" x="4667250" y="1876425"/>
          <p14:tracePt t="17476" x="4654550" y="1876425"/>
          <p14:tracePt t="17482" x="4643438" y="1876425"/>
          <p14:tracePt t="17489" x="4630738" y="1876425"/>
          <p14:tracePt t="17497" x="4619625" y="1876425"/>
          <p14:tracePt t="17504" x="4606925" y="1876425"/>
          <p14:tracePt t="17510" x="4595813" y="1876425"/>
          <p14:tracePt t="17525" x="4583113" y="1876425"/>
          <p14:tracePt t="17539" x="4572000" y="1876425"/>
          <p14:tracePt t="17595" x="4572000" y="1865313"/>
          <p14:tracePt t="17602" x="4583113" y="1865313"/>
          <p14:tracePt t="17609" x="4583113" y="1852613"/>
          <p14:tracePt t="17637" x="4595813" y="1852613"/>
          <p14:tracePt t="17644" x="4595813" y="1841500"/>
          <p14:tracePt t="17651" x="4606925" y="1841500"/>
          <p14:tracePt t="17658" x="4606925" y="1828800"/>
          <p14:tracePt t="17742" x="4619625" y="1828800"/>
          <p14:tracePt t="17812" x="4630738" y="1828800"/>
          <p14:tracePt t="17840" x="4643438" y="1828800"/>
          <p14:tracePt t="17868" x="4654550" y="1828800"/>
          <p14:tracePt t="17882" x="4667250" y="1828800"/>
          <p14:tracePt t="17889" x="4678363" y="1828800"/>
          <p14:tracePt t="17911" x="4691063" y="1828800"/>
          <p14:tracePt t="17918" x="4702175" y="1828800"/>
          <p14:tracePt t="17925" x="4714875" y="1828800"/>
          <p14:tracePt t="17931" x="4725988" y="1828800"/>
          <p14:tracePt t="17938" x="4749800" y="1817688"/>
          <p14:tracePt t="17946" x="4773613" y="1817688"/>
          <p14:tracePt t="17953" x="4810125" y="1804988"/>
          <p14:tracePt t="17959" x="4833938" y="1804988"/>
          <p14:tracePt t="17967" x="4857750" y="1793875"/>
          <p14:tracePt t="17975" x="4879975" y="1793875"/>
          <p14:tracePt t="17983" x="4916488" y="1793875"/>
          <p14:tracePt t="17991" x="4940300" y="1793875"/>
          <p14:tracePt t="18000" x="4964113" y="1793875"/>
          <p14:tracePt t="18008" x="4999038" y="1781175"/>
          <p14:tracePt t="18009" x="5011738" y="1781175"/>
          <p14:tracePt t="18016" x="5035550" y="1781175"/>
          <p14:tracePt t="18024" x="5046663" y="1781175"/>
          <p14:tracePt t="18033" x="5059363" y="1781175"/>
          <p14:tracePt t="18041" x="5083175" y="1781175"/>
          <p14:tracePt t="18051" x="5094288" y="1781175"/>
          <p14:tracePt t="18065" x="5106988" y="1781175"/>
          <p14:tracePt t="18093" x="5094288" y="1781175"/>
          <p14:tracePt t="18107" x="5070475" y="1793875"/>
          <p14:tracePt t="18114" x="5035550" y="1793875"/>
          <p14:tracePt t="18121" x="4999038" y="1793875"/>
          <p14:tracePt t="18128" x="4951413" y="1804988"/>
          <p14:tracePt t="18135" x="4903788" y="1817688"/>
          <p14:tracePt t="18142" x="4857750" y="1817688"/>
          <p14:tracePt t="18149" x="4797425" y="1828800"/>
          <p14:tracePt t="18158" x="4749800" y="1841500"/>
          <p14:tracePt t="18166" x="4702175" y="1841500"/>
          <p14:tracePt t="18174" x="4678363" y="1852613"/>
          <p14:tracePt t="18183" x="4654550" y="1852613"/>
          <p14:tracePt t="18191" x="4630738" y="1865313"/>
          <p14:tracePt t="18199" x="4619625" y="1876425"/>
          <p14:tracePt t="18212" x="4606925" y="1876425"/>
          <p14:tracePt t="18219" x="4606925" y="1889125"/>
          <p14:tracePt t="18240" x="4619625" y="1889125"/>
          <p14:tracePt t="18254" x="4643438" y="1889125"/>
          <p14:tracePt t="18261" x="4654550" y="1889125"/>
          <p14:tracePt t="18268" x="4678363" y="1889125"/>
          <p14:tracePt t="18275" x="4702175" y="1889125"/>
          <p14:tracePt t="18283" x="4725988" y="1889125"/>
          <p14:tracePt t="18289" x="4773613" y="1889125"/>
          <p14:tracePt t="18296" x="4821238" y="1876425"/>
          <p14:tracePt t="18303" x="4879975" y="1876425"/>
          <p14:tracePt t="18310" x="4940300" y="1865313"/>
          <p14:tracePt t="18317" x="5011738" y="1865313"/>
          <p14:tracePt t="18325" x="5035550" y="1852613"/>
          <p14:tracePt t="18333" x="5070475" y="1852613"/>
          <p14:tracePt t="18341" x="5094288" y="1852613"/>
          <p14:tracePt t="18349" x="5106988" y="1841500"/>
          <p14:tracePt t="18357" x="5118100" y="1841500"/>
          <p14:tracePt t="18366" x="5130800" y="1828800"/>
          <p14:tracePt t="18366" x="5141913" y="1828800"/>
          <p14:tracePt t="18388" x="5130800" y="1828800"/>
          <p14:tracePt t="18395" x="5118100" y="1828800"/>
          <p14:tracePt t="18402" x="5106988" y="1828800"/>
          <p14:tracePt t="18408" x="5070475" y="1828800"/>
          <p14:tracePt t="18416" x="5046663" y="1828800"/>
          <p14:tracePt t="18423" x="5011738" y="1828800"/>
          <p14:tracePt t="18430" x="4975225" y="1828800"/>
          <p14:tracePt t="18437" x="4927600" y="1841500"/>
          <p14:tracePt t="18444" x="4879975" y="1852613"/>
          <p14:tracePt t="18451" x="4857750" y="1865313"/>
          <p14:tracePt t="18458" x="4810125" y="1876425"/>
          <p14:tracePt t="18466" x="4773613" y="1876425"/>
          <p14:tracePt t="18474" x="4738688" y="1889125"/>
          <p14:tracePt t="18482" x="4725988" y="1900238"/>
          <p14:tracePt t="18490" x="4714875" y="1900238"/>
          <p14:tracePt t="18499" x="4691063" y="1912938"/>
          <p14:tracePt t="18535" x="4702175" y="1912938"/>
          <p14:tracePt t="18542" x="4714875" y="1912938"/>
          <p14:tracePt t="18549" x="4725988" y="1900238"/>
          <p14:tracePt t="18556" x="4749800" y="1900238"/>
          <p14:tracePt t="18563" x="4773613" y="1889125"/>
          <p14:tracePt t="18570" x="4786313" y="1889125"/>
          <p14:tracePt t="18577" x="4810125" y="1876425"/>
          <p14:tracePt t="18584" x="4821238" y="1876425"/>
          <p14:tracePt t="18591" x="4845050" y="1865313"/>
          <p14:tracePt t="18599" x="4857750" y="1865313"/>
          <p14:tracePt t="18607" x="4868863" y="1865313"/>
          <p14:tracePt t="18615" x="4879975" y="1865313"/>
          <p14:tracePt t="18626" x="4892675" y="1865313"/>
          <p14:tracePt t="18654" x="4879975" y="1865313"/>
          <p14:tracePt t="18661" x="4845050" y="1865313"/>
          <p14:tracePt t="18668" x="4810125" y="1865313"/>
          <p14:tracePt t="18675" x="4773613" y="1865313"/>
          <p14:tracePt t="18682" x="4702175" y="1865313"/>
          <p14:tracePt t="18689" x="4619625" y="1889125"/>
          <p14:tracePt t="18696" x="4537075" y="1900238"/>
          <p14:tracePt t="18703" x="4418013" y="1947863"/>
          <p14:tracePt t="18710" x="4286250" y="1995488"/>
          <p14:tracePt t="18717" x="4121150" y="2066925"/>
          <p14:tracePt t="18724" x="3943350" y="2149475"/>
          <p14:tracePt t="18732" x="3763963" y="2233613"/>
          <p14:tracePt t="18740" x="3609975" y="2292350"/>
          <p14:tracePt t="18748" x="3467100" y="2363788"/>
          <p14:tracePt t="18757" x="3349625" y="2422525"/>
          <p14:tracePt t="18765" x="3194050" y="2482850"/>
          <p14:tracePt t="18773" x="2944813" y="2613025"/>
          <p14:tracePt t="18782" x="2825750" y="2660650"/>
          <p14:tracePt t="18790" x="2695575" y="2720975"/>
          <p14:tracePt t="18798" x="2600325" y="2779713"/>
          <p14:tracePt t="18807" x="2493963" y="2838450"/>
          <p14:tracePt t="18815" x="2387600" y="2886075"/>
          <p14:tracePt t="18816" x="2327275" y="2933700"/>
          <p14:tracePt t="18823" x="2232025" y="2970213"/>
          <p14:tracePt t="18832" x="2173288" y="3005138"/>
          <p14:tracePt t="18840" x="2136775" y="3028950"/>
          <p14:tracePt t="18848" x="2090738" y="3028950"/>
          <p14:tracePt t="18857" x="2066925" y="3041650"/>
          <p14:tracePt t="18858" x="2054225" y="3052763"/>
          <p14:tracePt t="18865" x="2030413" y="3052763"/>
          <p14:tracePt t="18873" x="2006600" y="3052763"/>
          <p14:tracePt t="18907" x="2006600" y="3041650"/>
          <p14:tracePt t="18914" x="2030413" y="3017838"/>
          <p14:tracePt t="18921" x="2043113" y="3017838"/>
          <p14:tracePt t="18928" x="2066925" y="3005138"/>
          <p14:tracePt t="18935" x="2090738" y="2981325"/>
          <p14:tracePt t="18942" x="2101850" y="2981325"/>
          <p14:tracePt t="18949" x="2125663" y="2970213"/>
          <p14:tracePt t="18957" x="2149475" y="2957513"/>
          <p14:tracePt t="18965" x="2173288" y="2946400"/>
          <p14:tracePt t="18973" x="2184400" y="2946400"/>
          <p14:tracePt t="18981" x="2197100" y="2933700"/>
          <p14:tracePt t="18990" x="2208213" y="2933700"/>
          <p14:tracePt t="18998" x="2208213" y="2909888"/>
          <p14:tracePt t="19006" x="2208213" y="2898775"/>
          <p14:tracePt t="19015" x="2208213" y="2874963"/>
          <p14:tracePt t="19026" x="2184400" y="2862263"/>
          <p14:tracePt t="19033" x="2173288" y="2851150"/>
          <p14:tracePt t="19040" x="2149475" y="2838450"/>
          <p14:tracePt t="19048" x="2114550" y="2827338"/>
          <p14:tracePt t="19056" x="2101850" y="2827338"/>
          <p14:tracePt t="19065" x="2066925" y="2814638"/>
          <p14:tracePt t="19073" x="2030413" y="2814638"/>
          <p14:tracePt t="19081" x="2006600" y="2803525"/>
          <p14:tracePt t="19082" x="1971675" y="2803525"/>
          <p14:tracePt t="19090" x="1935163" y="2803525"/>
          <p14:tracePt t="19098" x="1911350" y="2803525"/>
          <p14:tracePt t="19106" x="1876425" y="2803525"/>
          <p14:tracePt t="19115" x="1828800" y="2803525"/>
          <p14:tracePt t="19123" x="1793875" y="2803525"/>
          <p14:tracePt t="19131" x="1733550" y="2803525"/>
          <p14:tracePt t="19139" x="1698625" y="2803525"/>
          <p14:tracePt t="19148" x="1674813" y="2814638"/>
          <p14:tracePt t="19156" x="1651000" y="2814638"/>
          <p14:tracePt t="19164" x="1614488" y="2814638"/>
          <p14:tracePt t="19173" x="1603375" y="2827338"/>
          <p14:tracePt t="19174" x="1590675" y="2827338"/>
          <p14:tracePt t="19181" x="1566863" y="2827338"/>
          <p14:tracePt t="19195" x="1555750" y="2827338"/>
          <p14:tracePt t="19202" x="1543050" y="2827338"/>
          <p14:tracePt t="19252" x="1543050" y="2838450"/>
          <p14:tracePt t="19266" x="1555750" y="2838450"/>
          <p14:tracePt t="19280" x="1566863" y="2838450"/>
          <p14:tracePt t="19287" x="1590675" y="2851150"/>
          <p14:tracePt t="19301" x="1603375" y="2851150"/>
          <p14:tracePt t="19309" x="1614488" y="2851150"/>
          <p14:tracePt t="19316" x="1627188" y="2851150"/>
          <p14:tracePt t="19323" x="1638300" y="2851150"/>
          <p14:tracePt t="19331" x="1662113" y="2851150"/>
          <p14:tracePt t="19339" x="1662113" y="2862263"/>
          <p14:tracePt t="19346" x="1674813" y="2862263"/>
          <p14:tracePt t="19354" x="1685925" y="2862263"/>
          <p14:tracePt t="19361" x="1709738" y="2862263"/>
          <p14:tracePt t="19369" x="1722438" y="2862263"/>
          <p14:tracePt t="19384" x="1746250" y="2874963"/>
          <p14:tracePt t="19392" x="1757363" y="2874963"/>
          <p14:tracePt t="19408" x="1781175" y="2874963"/>
          <p14:tracePt t="19415" x="1793875" y="2886075"/>
          <p14:tracePt t="19432" x="1804988" y="2886075"/>
          <p14:tracePt t="19441" x="1817688" y="2886075"/>
          <p14:tracePt t="19456" x="1828800" y="2886075"/>
          <p14:tracePt t="19476" x="1839913" y="2886075"/>
          <p14:tracePt t="19533" x="1828800" y="2874963"/>
          <p14:tracePt t="19540" x="1817688" y="2874963"/>
          <p14:tracePt t="19546" x="1804988" y="2862263"/>
          <p14:tracePt t="19553" x="1793875" y="2851150"/>
          <p14:tracePt t="19560" x="1781175" y="2851150"/>
          <p14:tracePt t="19567" x="1757363" y="2838450"/>
          <p14:tracePt t="19575" x="1746250" y="2827338"/>
          <p14:tracePt t="19582" x="1733550" y="2827338"/>
          <p14:tracePt t="19589" x="1722438" y="2827338"/>
          <p14:tracePt t="19597" x="1698625" y="2814638"/>
          <p14:tracePt t="19606" x="1685925" y="2814638"/>
          <p14:tracePt t="19614" x="1685925" y="2803525"/>
          <p14:tracePt t="19622" x="1662113" y="2803525"/>
          <p14:tracePt t="19631" x="1651000" y="2803525"/>
          <p14:tracePt t="19638" x="1638300" y="2803525"/>
          <p14:tracePt t="19647" x="1627188" y="2790825"/>
          <p14:tracePt t="19655" x="1614488" y="2790825"/>
          <p14:tracePt t="19665" x="1603375" y="2790825"/>
          <p14:tracePt t="19672" x="1590675" y="2790825"/>
          <p14:tracePt t="19680" x="1590675" y="2779713"/>
          <p14:tracePt t="19694" x="1579563" y="2779713"/>
          <p14:tracePt t="19708" x="1566863" y="2767013"/>
          <p14:tracePt t="19715" x="1555750" y="2767013"/>
          <p14:tracePt t="19722" x="1555750" y="2755900"/>
          <p14:tracePt t="19736" x="1543050" y="2755900"/>
          <p14:tracePt t="19743" x="1531938" y="2755900"/>
          <p14:tracePt t="19764" x="1531938" y="2743200"/>
          <p14:tracePt t="19771" x="1520825" y="2743200"/>
          <p14:tracePt t="19785" x="1520825" y="2732088"/>
          <p14:tracePt t="19813" x="1531938" y="2720975"/>
          <p14:tracePt t="19820" x="1555750" y="2720975"/>
          <p14:tracePt t="19827" x="1566863" y="2708275"/>
          <p14:tracePt t="19834" x="1603375" y="2708275"/>
          <p14:tracePt t="19841" x="1627188" y="2708275"/>
          <p14:tracePt t="19848" x="1674813" y="2697163"/>
          <p14:tracePt t="19855" x="1757363" y="2684463"/>
          <p14:tracePt t="19863" x="1817688" y="2660650"/>
          <p14:tracePt t="19871" x="1900238" y="2660650"/>
          <p14:tracePt t="19880" x="2019300" y="2625725"/>
          <p14:tracePt t="19888" x="2125663" y="2625725"/>
          <p14:tracePt t="19897" x="2244725" y="2613025"/>
          <p14:tracePt t="19897" x="2327275" y="2601913"/>
          <p14:tracePt t="19905" x="2387600" y="2601913"/>
          <p14:tracePt t="19913" x="2493963" y="2601913"/>
          <p14:tracePt t="19922" x="2552700" y="2601913"/>
          <p14:tracePt t="19930" x="2576513" y="2601913"/>
          <p14:tracePt t="19938" x="2613025" y="2601913"/>
          <p14:tracePt t="19939" x="2660650" y="2601913"/>
          <p14:tracePt t="19946" x="2684463" y="2601913"/>
          <p14:tracePt t="19960" x="2708275" y="2601913"/>
          <p14:tracePt t="19967" x="2719388" y="2601913"/>
          <p14:tracePt t="19988" x="2708275" y="2601913"/>
          <p14:tracePt t="19996" x="2684463" y="2601913"/>
          <p14:tracePt t="20002" x="2647950" y="2601913"/>
          <p14:tracePt t="20009" x="2613025" y="2601913"/>
          <p14:tracePt t="20016" x="2565400" y="2601913"/>
          <p14:tracePt t="20023" x="2541588" y="2601913"/>
          <p14:tracePt t="20030" x="2505075" y="2601913"/>
          <p14:tracePt t="20038" x="2457450" y="2601913"/>
          <p14:tracePt t="20046" x="2435225" y="2601913"/>
          <p14:tracePt t="20054" x="2398713" y="2601913"/>
          <p14:tracePt t="20063" x="2374900" y="2601913"/>
          <p14:tracePt t="20071" x="2363788" y="2601913"/>
          <p14:tracePt t="20080" x="2327275" y="2601913"/>
          <p14:tracePt t="20088" x="2316163" y="2601913"/>
          <p14:tracePt t="20096" x="2303463" y="2601913"/>
          <p14:tracePt t="20104" x="2292350" y="2601913"/>
          <p14:tracePt t="20136" x="2303463" y="2589213"/>
          <p14:tracePt t="20142" x="2316163" y="2589213"/>
          <p14:tracePt t="20150" x="2327275" y="2589213"/>
          <p14:tracePt t="20156" x="2351088" y="2578100"/>
          <p14:tracePt t="20164" x="2363788" y="2578100"/>
          <p14:tracePt t="20171" x="2387600" y="2565400"/>
          <p14:tracePt t="20179" x="2411413" y="2565400"/>
          <p14:tracePt t="20188" x="2435225" y="2554288"/>
          <p14:tracePt t="20196" x="2470150" y="2554288"/>
          <p14:tracePt t="20204" x="2505075" y="2554288"/>
          <p14:tracePt t="20213" x="2576513" y="2541588"/>
          <p14:tracePt t="20221" x="2613025" y="2541588"/>
          <p14:tracePt t="20229" x="2636838" y="2541588"/>
          <p14:tracePt t="20238" x="2660650" y="2541588"/>
          <p14:tracePt t="20246" x="2684463" y="2541588"/>
          <p14:tracePt t="20254" x="2708275" y="2517775"/>
          <p14:tracePt t="20269" x="2708275" y="2506663"/>
          <p14:tracePt t="20283" x="2684463" y="2506663"/>
          <p14:tracePt t="20290" x="2647950" y="2506663"/>
          <p14:tracePt t="20297" x="2613025" y="2506663"/>
          <p14:tracePt t="20304" x="2565400" y="2517775"/>
          <p14:tracePt t="20311" x="2505075" y="2517775"/>
          <p14:tracePt t="20318" x="2457450" y="2517775"/>
          <p14:tracePt t="20325" x="2411413" y="2530475"/>
          <p14:tracePt t="20332" x="2374900" y="2530475"/>
          <p14:tracePt t="20339" x="2339975" y="2530475"/>
          <p14:tracePt t="20346" x="2303463" y="2530475"/>
          <p14:tracePt t="20354" x="2279650" y="2530475"/>
          <p14:tracePt t="20363" x="2268538" y="2530475"/>
          <p14:tracePt t="20370" x="2244725" y="2530475"/>
          <p14:tracePt t="20379" x="2232025" y="2530475"/>
          <p14:tracePt t="20387" x="2232025" y="2506663"/>
          <p14:tracePt t="20388" x="2232025" y="2493963"/>
          <p14:tracePt t="20402" x="2232025" y="24590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318052" y="225553"/>
            <a:ext cx="719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6-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How many reservations fall on a weekend (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no_of_weekend_nights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&gt; 0)?  assume that the cancelled reservation is not considered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DE60-30DA-AA8E-C94E-F43C2E70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78" y="1515944"/>
            <a:ext cx="7719729" cy="142506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DF09A3D-9E18-659A-3E5F-1A9FFC38E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53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1"/>
    </mc:Choice>
    <mc:Fallback xmlns="">
      <p:transition spd="slow" advTm="2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01" x="2232025" y="2316163"/>
          <p14:tracePt t="4208" x="2232025" y="2149475"/>
          <p14:tracePt t="4215" x="2232025" y="1984375"/>
          <p14:tracePt t="4222" x="2244725" y="1841500"/>
          <p14:tracePt t="4229" x="2268538" y="1722438"/>
          <p14:tracePt t="4236" x="2268538" y="1627188"/>
          <p14:tracePt t="4245" x="2268538" y="1544638"/>
          <p14:tracePt t="4253" x="2279650" y="1484313"/>
          <p14:tracePt t="4262" x="2279650" y="1436688"/>
          <p14:tracePt t="4270" x="2279650" y="1401763"/>
          <p14:tracePt t="4278" x="2292350" y="1330325"/>
          <p14:tracePt t="4286" x="2292350" y="1295400"/>
          <p14:tracePt t="4295" x="2303463" y="1247775"/>
          <p14:tracePt t="4303" x="2303463" y="1223963"/>
          <p14:tracePt t="4312" x="2316163" y="1176338"/>
          <p14:tracePt t="4320" x="2316163" y="1128713"/>
          <p14:tracePt t="4320" x="2327275" y="1068388"/>
          <p14:tracePt t="4328" x="2339975" y="1022350"/>
          <p14:tracePt t="4336" x="2351088" y="962025"/>
          <p14:tracePt t="4345" x="2363788" y="927100"/>
          <p14:tracePt t="4353" x="2363788" y="890588"/>
          <p14:tracePt t="4361" x="2374900" y="855663"/>
          <p14:tracePt t="4362" x="2398713" y="831850"/>
          <p14:tracePt t="4370" x="2398713" y="808038"/>
          <p14:tracePt t="4378" x="2411413" y="784225"/>
          <p14:tracePt t="4387" x="2422525" y="771525"/>
          <p14:tracePt t="4395" x="2435225" y="747713"/>
          <p14:tracePt t="4403" x="2446338" y="723900"/>
          <p14:tracePt t="4411" x="2457450" y="712788"/>
          <p14:tracePt t="4419" x="2457450" y="700088"/>
          <p14:tracePt t="4428" x="2457450" y="688975"/>
          <p14:tracePt t="4436" x="2470150" y="688975"/>
          <p14:tracePt t="4468" x="2481263" y="688975"/>
          <p14:tracePt t="4482" x="2493963" y="700088"/>
          <p14:tracePt t="4489" x="2505075" y="700088"/>
          <p14:tracePt t="4503" x="2528888" y="700088"/>
          <p14:tracePt t="4510" x="2552700" y="712788"/>
          <p14:tracePt t="4517" x="2576513" y="712788"/>
          <p14:tracePt t="4524" x="2624138" y="712788"/>
          <p14:tracePt t="4531" x="2684463" y="712788"/>
          <p14:tracePt t="4538" x="2767013" y="712788"/>
          <p14:tracePt t="4544" x="2849563" y="712788"/>
          <p14:tracePt t="4552" x="2933700" y="712788"/>
          <p14:tracePt t="4561" x="3016250" y="700088"/>
          <p14:tracePt t="4569" x="3098800" y="688975"/>
          <p14:tracePt t="4578" x="3135313" y="677863"/>
          <p14:tracePt t="4586" x="3206750" y="665163"/>
          <p14:tracePt t="4587" x="3254375" y="665163"/>
          <p14:tracePt t="4594" x="3278188" y="654050"/>
          <p14:tracePt t="4602" x="3325813" y="654050"/>
          <p14:tracePt t="4611" x="3349625" y="654050"/>
          <p14:tracePt t="4619" x="3384550" y="654050"/>
          <p14:tracePt t="4628" x="3408363" y="654050"/>
          <p14:tracePt t="4636" x="3467100" y="654050"/>
          <p14:tracePt t="4644" x="3490913" y="654050"/>
          <p14:tracePt t="4653" x="3527425" y="665163"/>
          <p14:tracePt t="4661" x="3538538" y="665163"/>
          <p14:tracePt t="4669" x="3575050" y="677863"/>
          <p14:tracePt t="4677" x="3598863" y="688975"/>
          <p14:tracePt t="4678" x="3633788" y="688975"/>
          <p14:tracePt t="4686" x="3646488" y="700088"/>
          <p14:tracePt t="4694" x="3681413" y="700088"/>
          <p14:tracePt t="4703" x="3705225" y="712788"/>
          <p14:tracePt t="4711" x="3729038" y="723900"/>
          <p14:tracePt t="4719" x="3752850" y="723900"/>
          <p14:tracePt t="4720" x="3763963" y="736600"/>
          <p14:tracePt t="4728" x="3776663" y="736600"/>
          <p14:tracePt t="4736" x="3787775" y="736600"/>
          <p14:tracePt t="4967" x="3895725" y="736600"/>
          <p14:tracePt t="4974" x="4049713" y="736600"/>
          <p14:tracePt t="4981" x="4168775" y="736600"/>
          <p14:tracePt t="4988" x="4286250" y="736600"/>
          <p14:tracePt t="4995" x="4370388" y="736600"/>
          <p14:tracePt t="5002" x="4452938" y="736600"/>
          <p14:tracePt t="5010" x="4513263" y="736600"/>
          <p14:tracePt t="5019" x="4548188" y="736600"/>
          <p14:tracePt t="5027" x="4595813" y="736600"/>
          <p14:tracePt t="5035" x="4619625" y="736600"/>
          <p14:tracePt t="5044" x="4691063" y="736600"/>
          <p14:tracePt t="5052" x="4702175" y="736600"/>
          <p14:tracePt t="5060" x="4725988" y="736600"/>
          <p14:tracePt t="5068" x="4749800" y="736600"/>
          <p14:tracePt t="5079" x="4762500" y="736600"/>
          <p14:tracePt t="5086" x="4773613" y="736600"/>
          <p14:tracePt t="5100" x="4786313" y="736600"/>
          <p14:tracePt t="5114" x="4797425" y="736600"/>
          <p14:tracePt t="5220" x="4797425" y="747713"/>
          <p14:tracePt t="5240" x="4810125" y="747713"/>
          <p14:tracePt t="5262" x="4821238" y="747713"/>
          <p14:tracePt t="5283" x="4833938" y="747713"/>
          <p14:tracePt t="5303" x="4845050" y="747713"/>
          <p14:tracePt t="5310" x="4868863" y="747713"/>
          <p14:tracePt t="5317" x="4879975" y="747713"/>
          <p14:tracePt t="5325" x="4903788" y="747713"/>
          <p14:tracePt t="5331" x="4927600" y="747713"/>
          <p14:tracePt t="5338" x="4975225" y="747713"/>
          <p14:tracePt t="5345" x="5011738" y="747713"/>
          <p14:tracePt t="5352" x="5059363" y="747713"/>
          <p14:tracePt t="5360" x="5094288" y="747713"/>
          <p14:tracePt t="5368" x="5141913" y="747713"/>
          <p14:tracePt t="5376" x="5200650" y="736600"/>
          <p14:tracePt t="5384" x="5260975" y="736600"/>
          <p14:tracePt t="5393" x="5332413" y="712788"/>
          <p14:tracePt t="5402" x="5451475" y="712788"/>
          <p14:tracePt t="5409" x="5486400" y="712788"/>
          <p14:tracePt t="5418" x="5534025" y="712788"/>
          <p14:tracePt t="5426" x="5568950" y="712788"/>
          <p14:tracePt t="5434" x="5605463" y="712788"/>
          <p14:tracePt t="5443" x="5640388" y="712788"/>
          <p14:tracePt t="5443" x="5664200" y="712788"/>
          <p14:tracePt t="5451" x="5688013" y="712788"/>
          <p14:tracePt t="5459" x="5724525" y="712788"/>
          <p14:tracePt t="5468" x="5748338" y="712788"/>
          <p14:tracePt t="5476" x="5772150" y="712788"/>
          <p14:tracePt t="5484" x="5783263" y="700088"/>
          <p14:tracePt t="5493" x="5818188" y="700088"/>
          <p14:tracePt t="5507" x="5830888" y="700088"/>
          <p14:tracePt t="5514" x="5842000" y="700088"/>
          <p14:tracePt t="5521" x="5854700" y="700088"/>
          <p14:tracePt t="5528" x="5854700" y="688975"/>
          <p14:tracePt t="5542" x="5865813" y="688975"/>
          <p14:tracePt t="5802" x="5865813" y="677863"/>
          <p14:tracePt t="5809" x="5854700" y="677863"/>
          <p14:tracePt t="5826" x="5830888" y="677863"/>
          <p14:tracePt t="5834" x="5830888" y="665163"/>
          <p14:tracePt t="5843" x="5818188" y="665163"/>
          <p14:tracePt t="5850" x="5807075" y="654050"/>
          <p14:tracePt t="5865" x="5794375" y="654050"/>
          <p14:tracePt t="5872" x="5783263" y="654050"/>
          <p14:tracePt t="5885" x="5783263" y="641350"/>
          <p14:tracePt t="5892" x="5772150" y="641350"/>
          <p14:tracePt t="5900" x="5759450" y="630238"/>
          <p14:tracePt t="5907" x="5748338" y="630238"/>
          <p14:tracePt t="5914" x="5748338" y="617538"/>
          <p14:tracePt t="5935" x="5735638" y="617538"/>
          <p14:tracePt t="5956" x="5724525" y="617538"/>
          <p14:tracePt t="5963" x="5724525" y="606425"/>
          <p14:tracePt t="5977" x="5724525" y="593725"/>
          <p14:tracePt t="5991" x="5711825" y="593725"/>
          <p14:tracePt t="6054" x="5700713" y="593725"/>
          <p14:tracePt t="6188" x="5711825" y="593725"/>
          <p14:tracePt t="6540" x="5700713" y="593725"/>
          <p14:tracePt t="6547" x="5688013" y="593725"/>
          <p14:tracePt t="6566" x="5664200" y="593725"/>
          <p14:tracePt t="6574" x="5653088" y="593725"/>
          <p14:tracePt t="6575" x="5629275" y="593725"/>
          <p14:tracePt t="6582" x="5616575" y="593725"/>
          <p14:tracePt t="6591" x="5605463" y="593725"/>
          <p14:tracePt t="6599" x="5581650" y="593725"/>
          <p14:tracePt t="6610" x="5557838" y="593725"/>
          <p14:tracePt t="6617" x="5534025" y="593725"/>
          <p14:tracePt t="6631" x="5510213" y="593725"/>
          <p14:tracePt t="6638" x="5497513" y="593725"/>
          <p14:tracePt t="6652" x="5475288" y="593725"/>
          <p14:tracePt t="6666" x="5462588" y="593725"/>
          <p14:tracePt t="6673" x="5451475" y="606425"/>
          <p14:tracePt t="6680" x="5438775" y="606425"/>
          <p14:tracePt t="6695" x="5427663" y="606425"/>
          <p14:tracePt t="6701" x="5427663" y="617538"/>
          <p14:tracePt t="6708" x="5414963" y="630238"/>
          <p14:tracePt t="6716" x="5414963" y="641350"/>
          <p14:tracePt t="6736" x="5403850" y="654050"/>
          <p14:tracePt t="6750" x="5391150" y="665163"/>
          <p14:tracePt t="6766" x="5380038" y="677863"/>
          <p14:tracePt t="6773" x="5380038" y="688975"/>
          <p14:tracePt t="6780" x="5380038" y="700088"/>
          <p14:tracePt t="6801" x="5367338" y="712788"/>
          <p14:tracePt t="6808" x="5367338" y="723900"/>
          <p14:tracePt t="6815" x="5356225" y="723900"/>
          <p14:tracePt t="6822" x="5356225" y="736600"/>
          <p14:tracePt t="6829" x="5343525" y="760413"/>
          <p14:tracePt t="6843" x="5332413" y="771525"/>
          <p14:tracePt t="6850" x="5319713" y="771525"/>
          <p14:tracePt t="6857" x="5308600" y="795338"/>
          <p14:tracePt t="6864" x="5295900" y="795338"/>
          <p14:tracePt t="6871" x="5284788" y="808038"/>
          <p14:tracePt t="6878" x="5284788" y="819150"/>
          <p14:tracePt t="6885" x="5260975" y="831850"/>
          <p14:tracePt t="6899" x="5248275" y="831850"/>
          <p14:tracePt t="6906" x="5248275" y="842963"/>
          <p14:tracePt t="6913" x="5237163" y="855663"/>
          <p14:tracePt t="6920" x="5224463" y="855663"/>
          <p14:tracePt t="6927" x="5224463" y="866775"/>
          <p14:tracePt t="6941" x="5213350" y="879475"/>
          <p14:tracePt t="6948" x="5200650" y="890588"/>
          <p14:tracePt t="6955" x="5189538" y="890588"/>
          <p14:tracePt t="6962" x="5189538" y="903288"/>
          <p14:tracePt t="6969" x="5178425" y="914400"/>
          <p14:tracePt t="6976" x="5165725" y="914400"/>
          <p14:tracePt t="6990" x="5141913" y="927100"/>
          <p14:tracePt t="6997" x="5130800" y="938213"/>
          <p14:tracePt t="7004" x="5130800" y="950913"/>
          <p14:tracePt t="7011" x="5118100" y="950913"/>
          <p14:tracePt t="7018" x="5094288" y="962025"/>
          <p14:tracePt t="7025" x="5094288" y="974725"/>
          <p14:tracePt t="7032" x="5083175" y="985838"/>
          <p14:tracePt t="7040" x="5070475" y="998538"/>
          <p14:tracePt t="7048" x="5059363" y="1009650"/>
          <p14:tracePt t="7056" x="5046663" y="1022350"/>
          <p14:tracePt t="7065" x="5035550" y="1033463"/>
          <p14:tracePt t="7073" x="5011738" y="1044575"/>
          <p14:tracePt t="7074" x="5011738" y="1057275"/>
          <p14:tracePt t="7082" x="4999038" y="1068388"/>
          <p14:tracePt t="7090" x="4987925" y="1081088"/>
          <p14:tracePt t="7098" x="4975225" y="1092200"/>
          <p14:tracePt t="7109" x="4964113" y="1116013"/>
          <p14:tracePt t="7116" x="4951413" y="1128713"/>
          <p14:tracePt t="7124" x="4940300" y="1128713"/>
          <p14:tracePt t="7131" x="4940300" y="1139825"/>
          <p14:tracePt t="7140" x="4927600" y="1152525"/>
          <p14:tracePt t="7148" x="4916488" y="1163638"/>
          <p14:tracePt t="7167" x="4903788" y="1163638"/>
          <p14:tracePt t="7173" x="4892675" y="1176338"/>
          <p14:tracePt t="7188" x="4879975" y="1187450"/>
          <p14:tracePt t="7194" x="4868863" y="1187450"/>
          <p14:tracePt t="7209" x="4857750" y="1187450"/>
          <p14:tracePt t="7223" x="4845050" y="1187450"/>
          <p14:tracePt t="7229" x="4833938" y="1187450"/>
          <p14:tracePt t="7258" x="4821238" y="1187450"/>
          <p14:tracePt t="7272" x="4810125" y="1187450"/>
          <p14:tracePt t="7286" x="4797425" y="1187450"/>
          <p14:tracePt t="7321" x="4786313" y="1187450"/>
          <p14:tracePt t="7342" x="4773613" y="1187450"/>
          <p14:tracePt t="7356" x="4762500" y="1187450"/>
          <p14:tracePt t="7363" x="4749800" y="1187450"/>
          <p14:tracePt t="7377" x="4738688" y="1187450"/>
          <p14:tracePt t="7391" x="4725988" y="1187450"/>
          <p14:tracePt t="7398" x="4714875" y="1187450"/>
          <p14:tracePt t="7419" x="4702175" y="1187450"/>
          <p14:tracePt t="7426" x="4691063" y="1187450"/>
          <p14:tracePt t="7440" x="4678363" y="1187450"/>
          <p14:tracePt t="7469" x="4678363" y="1176338"/>
          <p14:tracePt t="7482" x="4678363" y="1163638"/>
          <p14:tracePt t="7489" x="4678363" y="1152525"/>
          <p14:tracePt t="7496" x="4678363" y="1139825"/>
          <p14:tracePt t="7503" x="4691063" y="1128713"/>
          <p14:tracePt t="7510" x="4702175" y="1116013"/>
          <p14:tracePt t="7517" x="4714875" y="1104900"/>
          <p14:tracePt t="7524" x="4725988" y="1092200"/>
          <p14:tracePt t="7531" x="4749800" y="1081088"/>
          <p14:tracePt t="7539" x="4762500" y="1057275"/>
          <p14:tracePt t="7548" x="4786313" y="1044575"/>
          <p14:tracePt t="7556" x="4821238" y="1033463"/>
          <p14:tracePt t="7564" x="4857750" y="1022350"/>
          <p14:tracePt t="7572" x="4903788" y="985838"/>
          <p14:tracePt t="7573" x="4951413" y="950913"/>
          <p14:tracePt t="7581" x="5022850" y="914400"/>
          <p14:tracePt t="7589" x="5083175" y="890588"/>
          <p14:tracePt t="7597" x="5178425" y="842963"/>
          <p14:tracePt t="7606" x="5260975" y="819150"/>
          <p14:tracePt t="7614" x="5332413" y="784225"/>
          <p14:tracePt t="7623" x="5438775" y="736600"/>
          <p14:tracePt t="7630" x="5510213" y="723900"/>
          <p14:tracePt t="7639" x="5545138" y="700088"/>
          <p14:tracePt t="7647" x="5592763" y="677863"/>
          <p14:tracePt t="7656" x="5616575" y="665163"/>
          <p14:tracePt t="7664" x="5653088" y="654050"/>
          <p14:tracePt t="7665" x="5688013" y="654050"/>
          <p14:tracePt t="7672" x="5700713" y="641350"/>
          <p14:tracePt t="7680" x="5724525" y="641350"/>
          <p14:tracePt t="7689" x="5748338" y="641350"/>
          <p14:tracePt t="7697" x="5759450" y="630238"/>
          <p14:tracePt t="7705" x="5772150" y="617538"/>
          <p14:tracePt t="7706" x="5783263" y="606425"/>
          <p14:tracePt t="7714" x="5794375" y="593725"/>
          <p14:tracePt t="7728" x="5807075" y="582613"/>
          <p14:tracePt t="7734" x="5818188" y="582613"/>
          <p14:tracePt t="7741" x="5830888" y="569913"/>
          <p14:tracePt t="7756" x="5830888" y="558800"/>
          <p14:tracePt t="7763" x="5830888" y="546100"/>
          <p14:tracePt t="7770" x="5842000" y="546100"/>
          <p14:tracePt t="7777" x="5842000" y="534988"/>
          <p14:tracePt t="7798" x="5842000" y="522288"/>
          <p14:tracePt t="7812" x="5842000" y="511175"/>
          <p14:tracePt t="7882" x="5854700" y="511175"/>
          <p14:tracePt t="8036" x="5854700" y="522288"/>
          <p14:tracePt t="8043" x="5865813" y="522288"/>
          <p14:tracePt t="8086" x="5865813" y="534988"/>
          <p14:tracePt t="8191" x="5854700" y="546100"/>
          <p14:tracePt t="8212" x="5842000" y="546100"/>
          <p14:tracePt t="8226" x="5842000" y="558800"/>
          <p14:tracePt t="8261" x="5842000" y="569913"/>
          <p14:tracePt t="8296" x="5842000" y="582613"/>
          <p14:tracePt t="8338" x="5842000" y="593725"/>
          <p14:tracePt t="8479" x="5854700" y="593725"/>
          <p14:tracePt t="8577" x="5865813" y="593725"/>
          <p14:tracePt t="9138" x="5865813" y="606425"/>
          <p14:tracePt t="9300" x="5854700" y="606425"/>
          <p14:tracePt t="9356" x="5842000" y="606425"/>
          <p14:tracePt t="9468" x="5830888" y="606425"/>
          <p14:tracePt t="10450" x="5818188" y="606425"/>
          <p14:tracePt t="10520" x="5818188" y="617538"/>
          <p14:tracePt t="10569" x="5830888" y="617538"/>
          <p14:tracePt t="10625" x="5842000" y="617538"/>
          <p14:tracePt t="10646" x="5854700" y="617538"/>
          <p14:tracePt t="10702" x="5865813" y="606425"/>
          <p14:tracePt t="11011" x="5865813" y="593725"/>
          <p14:tracePt t="11046" x="5865813" y="582613"/>
          <p14:tracePt t="11060" x="5865813" y="569913"/>
          <p14:tracePt t="11151" x="5865813" y="558800"/>
          <p14:tracePt t="11404" x="5878513" y="558800"/>
          <p14:tracePt t="11748" x="5878513" y="569913"/>
          <p14:tracePt t="11796" x="5878513" y="582613"/>
          <p14:tracePt t="11916" x="5865813" y="582613"/>
          <p14:tracePt t="12232" x="5865813" y="593725"/>
          <p14:tracePt t="12245" x="5865813" y="606425"/>
          <p14:tracePt t="12259" x="5865813" y="617538"/>
          <p14:tracePt t="12491" x="5865813" y="630238"/>
          <p14:tracePt t="12533" x="5865813" y="641350"/>
          <p14:tracePt t="13053" x="5854700" y="641350"/>
          <p14:tracePt t="13094" x="5854700" y="630238"/>
          <p14:tracePt t="13101" x="5842000" y="630238"/>
          <p14:tracePt t="13179" x="5842000" y="617538"/>
          <p14:tracePt t="13185" x="5830888" y="617538"/>
          <p14:tracePt t="13199" x="5830888" y="606425"/>
          <p14:tracePt t="13206" x="5818188" y="606425"/>
          <p14:tracePt t="13220" x="5807075" y="593725"/>
          <p14:tracePt t="13241" x="5794375" y="593725"/>
          <p14:tracePt t="13248" x="5783263" y="593725"/>
          <p14:tracePt t="13263" x="5783263" y="582613"/>
          <p14:tracePt t="13269" x="5772150" y="582613"/>
          <p14:tracePt t="13277" x="5759450" y="582613"/>
          <p14:tracePt t="13284" x="5748338" y="582613"/>
          <p14:tracePt t="13290" x="5748338" y="569913"/>
          <p14:tracePt t="13297" x="5735638" y="569913"/>
          <p14:tracePt t="13312" x="5724525" y="569913"/>
          <p14:tracePt t="13326" x="5711825" y="569913"/>
          <p14:tracePt t="13333" x="5700713" y="558800"/>
          <p14:tracePt t="13340" x="5688013" y="558800"/>
          <p14:tracePt t="13354" x="5664200" y="558800"/>
          <p14:tracePt t="13368" x="5653088" y="558800"/>
          <p14:tracePt t="13375" x="5640388" y="558800"/>
          <p14:tracePt t="13382" x="5629275" y="558800"/>
          <p14:tracePt t="13396" x="5616575" y="558800"/>
          <p14:tracePt t="13410" x="5605463" y="558800"/>
          <p14:tracePt t="13417" x="5592763" y="558800"/>
          <p14:tracePt t="13445" x="5581650" y="558800"/>
          <p14:tracePt t="13459" x="5568950" y="558800"/>
          <p14:tracePt t="13466" x="5568950" y="569913"/>
          <p14:tracePt t="13480" x="5568950" y="582613"/>
          <p14:tracePt t="13508" x="5557838" y="582613"/>
          <p14:tracePt t="13515" x="5557838" y="593725"/>
          <p14:tracePt t="13522" x="5545138" y="593725"/>
          <p14:tracePt t="13536" x="5545138" y="606425"/>
          <p14:tracePt t="13543" x="5534025" y="606425"/>
          <p14:tracePt t="13550" x="5534025" y="617538"/>
          <p14:tracePt t="13564" x="5521325" y="617538"/>
          <p14:tracePt t="13578" x="5510213" y="617538"/>
          <p14:tracePt t="13585" x="5510213" y="630238"/>
          <p14:tracePt t="13592" x="5497513" y="641350"/>
          <p14:tracePt t="13606" x="5486400" y="654050"/>
          <p14:tracePt t="13613" x="5475288" y="665163"/>
          <p14:tracePt t="13627" x="5462588" y="677863"/>
          <p14:tracePt t="13634" x="5451475" y="677863"/>
          <p14:tracePt t="13641" x="5451475" y="688975"/>
          <p14:tracePt t="13648" x="5451475" y="700088"/>
          <p14:tracePt t="13655" x="5438775" y="700088"/>
          <p14:tracePt t="13662" x="5427663" y="700088"/>
          <p14:tracePt t="13676" x="5414963" y="712788"/>
          <p14:tracePt t="13698" x="5414963" y="723900"/>
          <p14:tracePt t="13704" x="5403850" y="723900"/>
          <p14:tracePt t="13712" x="5403850" y="736600"/>
          <p14:tracePt t="13725" x="5391150" y="736600"/>
          <p14:tracePt t="14098" x="5391150" y="747713"/>
          <p14:tracePt t="14147" x="5391150" y="760413"/>
          <p14:tracePt t="14175" x="5391150" y="771525"/>
          <p14:tracePt t="14189" x="5391150" y="784225"/>
          <p14:tracePt t="14195" x="5391150" y="795338"/>
          <p14:tracePt t="14202" x="5391150" y="808038"/>
          <p14:tracePt t="14210" x="5380038" y="831850"/>
          <p14:tracePt t="14217" x="5380038" y="842963"/>
          <p14:tracePt t="14224" x="5367338" y="879475"/>
          <p14:tracePt t="14230" x="5356225" y="914400"/>
          <p14:tracePt t="14237" x="5332413" y="950913"/>
          <p14:tracePt t="14244" x="5319713" y="998538"/>
          <p14:tracePt t="14252" x="5295900" y="1044575"/>
          <p14:tracePt t="14261" x="5248275" y="1128713"/>
          <p14:tracePt t="14269" x="5213350" y="1200150"/>
          <p14:tracePt t="14277" x="5165725" y="1282700"/>
          <p14:tracePt t="14285" x="5118100" y="1377950"/>
          <p14:tracePt t="14294" x="5022850" y="1555750"/>
          <p14:tracePt t="14302" x="4975225" y="1639888"/>
          <p14:tracePt t="14310" x="4940300" y="1687513"/>
          <p14:tracePt t="14319" x="4879975" y="1757363"/>
          <p14:tracePt t="14327" x="4845050" y="1817688"/>
          <p14:tracePt t="14335" x="4786313" y="1865313"/>
          <p14:tracePt t="14336" x="4749800" y="1924050"/>
          <p14:tracePt t="14344" x="4691063" y="1971675"/>
          <p14:tracePt t="14352" x="4643438" y="2008188"/>
          <p14:tracePt t="14360" x="4606925" y="2066925"/>
          <p14:tracePt t="14368" x="4548188" y="2101850"/>
          <p14:tracePt t="14377" x="4524375" y="2125663"/>
          <p14:tracePt t="14386" x="4418013" y="2197100"/>
          <p14:tracePt t="14393" x="4381500" y="2233613"/>
          <p14:tracePt t="14402" x="4333875" y="2268538"/>
          <p14:tracePt t="14410" x="4286250" y="2292350"/>
          <p14:tracePt t="14419" x="4240213" y="2316163"/>
          <p14:tracePt t="14427" x="4168775" y="2352675"/>
          <p14:tracePt t="14435" x="4060825" y="2387600"/>
          <p14:tracePt t="14443" x="3989388" y="2400300"/>
          <p14:tracePt t="14452" x="3943350" y="2411413"/>
          <p14:tracePt t="14460" x="3883025" y="2422525"/>
          <p14:tracePt t="14469" x="3824288" y="2422525"/>
          <p14:tracePt t="14477" x="3705225" y="2435225"/>
          <p14:tracePt t="14485" x="3646488" y="2435225"/>
          <p14:tracePt t="14493" x="3586163" y="2435225"/>
          <p14:tracePt t="14502" x="3551238" y="2435225"/>
          <p14:tracePt t="14510" x="3503613" y="2435225"/>
          <p14:tracePt t="14518" x="3467100" y="2435225"/>
          <p14:tracePt t="14519" x="3419475" y="2435225"/>
          <p14:tracePt t="14527" x="3395663" y="2422525"/>
          <p14:tracePt t="14535" x="3371850" y="2422525"/>
          <p14:tracePt t="14543" x="3336925" y="2411413"/>
          <p14:tracePt t="14551" x="3313113" y="2400300"/>
          <p14:tracePt t="14560" x="3278188" y="2387600"/>
          <p14:tracePt t="14568" x="3206750" y="2376488"/>
          <p14:tracePt t="14577" x="3170238" y="2352675"/>
          <p14:tracePt t="14585" x="3146425" y="2339975"/>
          <p14:tracePt t="14593" x="3111500" y="2316163"/>
          <p14:tracePt t="14601" x="3087688" y="2292350"/>
          <p14:tracePt t="14610" x="3040063" y="2257425"/>
          <p14:tracePt t="14618" x="3005138" y="2244725"/>
          <p14:tracePt t="14627" x="2981325" y="2220913"/>
          <p14:tracePt t="14635" x="2957513" y="2197100"/>
          <p14:tracePt t="14643" x="2944813" y="2173288"/>
          <p14:tracePt t="14652" x="2921000" y="2149475"/>
          <p14:tracePt t="14652" x="2897188" y="2138363"/>
          <p14:tracePt t="14660" x="2886075" y="2114550"/>
          <p14:tracePt t="14668" x="2862263" y="2090738"/>
          <p14:tracePt t="14676" x="2838450" y="2055813"/>
          <p14:tracePt t="14685" x="2838450" y="2032000"/>
          <p14:tracePt t="14693" x="2814638" y="2008188"/>
          <p14:tracePt t="14702" x="2790825" y="1947863"/>
          <p14:tracePt t="14709" x="2778125" y="1924050"/>
          <p14:tracePt t="14718" x="2767013" y="1900238"/>
          <p14:tracePt t="14726" x="2754313" y="1865313"/>
          <p14:tracePt t="14735" x="2754313" y="1852613"/>
          <p14:tracePt t="14743" x="2743200" y="1817688"/>
          <p14:tracePt t="14744" x="2743200" y="1793875"/>
          <p14:tracePt t="14751" x="2743200" y="1781175"/>
          <p14:tracePt t="14759" x="2743200" y="1746250"/>
          <p14:tracePt t="14768" x="2743200" y="1722438"/>
          <p14:tracePt t="14776" x="2743200" y="1711325"/>
          <p14:tracePt t="14784" x="2743200" y="1687513"/>
          <p14:tracePt t="14785" x="2743200" y="1674813"/>
          <p14:tracePt t="14793" x="2743200" y="1651000"/>
          <p14:tracePt t="14801" x="2743200" y="1639888"/>
          <p14:tracePt t="14810" x="2743200" y="1627188"/>
          <p14:tracePt t="14818" x="2754313" y="1616075"/>
          <p14:tracePt t="14826" x="2754313" y="1603375"/>
          <p14:tracePt t="14835" x="2754313" y="1592263"/>
          <p14:tracePt t="14835" x="2767013" y="1592263"/>
          <p14:tracePt t="14843" x="2767013" y="1579563"/>
          <p14:tracePt t="14851" x="2767013" y="1568450"/>
          <p14:tracePt t="14863" x="2778125" y="1568450"/>
          <p14:tracePt t="14870" x="2790825" y="1555750"/>
          <p14:tracePt t="14884" x="2801938" y="1544638"/>
          <p14:tracePt t="14898" x="2814638" y="1544638"/>
          <p14:tracePt t="14912" x="2825750" y="1544638"/>
          <p14:tracePt t="14919" x="2838450" y="1544638"/>
          <p14:tracePt t="14926" x="2849563" y="1544638"/>
          <p14:tracePt t="14933" x="2849563" y="1555750"/>
          <p14:tracePt t="14947" x="2862263" y="1555750"/>
          <p14:tracePt t="14954" x="2873375" y="1555750"/>
          <p14:tracePt t="14961" x="2873375" y="1568450"/>
          <p14:tracePt t="14968" x="2886075" y="1568450"/>
          <p14:tracePt t="14975" x="2886075" y="1579563"/>
          <p14:tracePt t="14982" x="2897188" y="1579563"/>
          <p14:tracePt t="14989" x="2909888" y="1579563"/>
          <p14:tracePt t="14996" x="2921000" y="1579563"/>
          <p14:tracePt t="15003" x="2933700" y="1579563"/>
          <p14:tracePt t="15010" x="2944813" y="1592263"/>
          <p14:tracePt t="15024" x="2957513" y="1592263"/>
          <p14:tracePt t="15031" x="2968625" y="1592263"/>
          <p14:tracePt t="15052" x="2981325" y="1592263"/>
          <p14:tracePt t="15059" x="2992438" y="1592263"/>
          <p14:tracePt t="15066" x="3005138" y="1592263"/>
          <p14:tracePt t="15102" x="3016250" y="1592263"/>
          <p14:tracePt t="15200" x="3005138" y="1592263"/>
          <p14:tracePt t="15214" x="2992438" y="1592263"/>
          <p14:tracePt t="15225" x="2981325" y="1592263"/>
          <p14:tracePt t="15234" x="2981325" y="1603375"/>
          <p14:tracePt t="15235" x="2968625" y="1616075"/>
          <p14:tracePt t="15242" x="2957513" y="1616075"/>
          <p14:tracePt t="15250" x="2944813" y="1639888"/>
          <p14:tracePt t="15259" x="2944813" y="1651000"/>
          <p14:tracePt t="15267" x="2944813" y="1674813"/>
          <p14:tracePt t="15275" x="2933700" y="1698625"/>
          <p14:tracePt t="15284" x="2909888" y="1733550"/>
          <p14:tracePt t="15292" x="2897188" y="1757363"/>
          <p14:tracePt t="15300" x="2886075" y="1781175"/>
          <p14:tracePt t="15309" x="2886075" y="1793875"/>
          <p14:tracePt t="15317" x="2886075" y="1817688"/>
          <p14:tracePt t="15326" x="2849563" y="1865313"/>
          <p14:tracePt t="15333" x="2838450" y="1889125"/>
          <p14:tracePt t="15342" x="2825750" y="1912938"/>
          <p14:tracePt t="15350" x="2801938" y="1936750"/>
          <p14:tracePt t="15358" x="2790825" y="1947863"/>
          <p14:tracePt t="15367" x="2778125" y="1971675"/>
          <p14:tracePt t="15368" x="2754313" y="1995488"/>
          <p14:tracePt t="15376" x="2732088" y="2008188"/>
          <p14:tracePt t="15383" x="2719388" y="2019300"/>
          <p14:tracePt t="15392" x="2695575" y="2032000"/>
          <p14:tracePt t="15400" x="2660650" y="2043113"/>
          <p14:tracePt t="15408" x="2636838" y="2055813"/>
          <p14:tracePt t="15417" x="2600325" y="2078038"/>
          <p14:tracePt t="15425" x="2576513" y="2078038"/>
          <p14:tracePt t="15433" x="2565400" y="2090738"/>
          <p14:tracePt t="15442" x="2541588" y="2090738"/>
          <p14:tracePt t="15450" x="2517775" y="2090738"/>
          <p14:tracePt t="15458" x="2505075" y="2090738"/>
          <p14:tracePt t="15459" x="2470150" y="2090738"/>
          <p14:tracePt t="15466" x="2435225" y="2090738"/>
          <p14:tracePt t="15475" x="2411413" y="2090738"/>
          <p14:tracePt t="15483" x="2374900" y="2090738"/>
          <p14:tracePt t="15491" x="2351088" y="2090738"/>
          <p14:tracePt t="15500" x="2327275" y="2078038"/>
          <p14:tracePt t="15508" x="2255838" y="2066925"/>
          <p14:tracePt t="15516" x="2232025" y="2066925"/>
          <p14:tracePt t="15525" x="2208213" y="2055813"/>
          <p14:tracePt t="15533" x="2173288" y="2055813"/>
          <p14:tracePt t="15541" x="2149475" y="2043113"/>
          <p14:tracePt t="15550" x="2125663" y="2043113"/>
          <p14:tracePt t="15551" x="2101850" y="2043113"/>
          <p14:tracePt t="15558" x="2078038" y="2043113"/>
          <p14:tracePt t="15566" x="2054225" y="2043113"/>
          <p14:tracePt t="15575" x="2019300" y="2043113"/>
          <p14:tracePt t="15583" x="2006600" y="2043113"/>
          <p14:tracePt t="15591" x="1971675" y="2043113"/>
          <p14:tracePt t="15592" x="1935163" y="2043113"/>
          <p14:tracePt t="15600" x="1911350" y="2043113"/>
          <p14:tracePt t="15608" x="1863725" y="2032000"/>
          <p14:tracePt t="15616" x="1828800" y="2032000"/>
          <p14:tracePt t="15625" x="1793875" y="2019300"/>
          <p14:tracePt t="15633" x="1770063" y="2019300"/>
          <p14:tracePt t="15641" x="1709738" y="2008188"/>
          <p14:tracePt t="15649" x="1698625" y="2008188"/>
          <p14:tracePt t="15658" x="1685925" y="2008188"/>
          <p14:tracePt t="15666" x="1674813" y="2008188"/>
          <p14:tracePt t="15675" x="1662113" y="2008188"/>
          <p14:tracePt t="15684" x="1638300" y="2008188"/>
          <p14:tracePt t="15698" x="1627188" y="2008188"/>
          <p14:tracePt t="15705" x="1627188" y="1995488"/>
          <p14:tracePt t="15719" x="1627188" y="1984375"/>
          <p14:tracePt t="15747" x="1627188" y="1971675"/>
          <p14:tracePt t="15761" x="1627188" y="1960563"/>
          <p14:tracePt t="15768" x="1638300" y="1960563"/>
          <p14:tracePt t="15775" x="1651000" y="1947863"/>
          <p14:tracePt t="15782" x="1662113" y="1947863"/>
          <p14:tracePt t="15789" x="1674813" y="1947863"/>
          <p14:tracePt t="15796" x="1698625" y="1947863"/>
          <p14:tracePt t="15803" x="1709738" y="1947863"/>
          <p14:tracePt t="15810" x="1746250" y="1947863"/>
          <p14:tracePt t="15817" x="1757363" y="1947863"/>
          <p14:tracePt t="15825" x="1793875" y="1947863"/>
          <p14:tracePt t="15833" x="1828800" y="1947863"/>
          <p14:tracePt t="15841" x="1863725" y="1936750"/>
          <p14:tracePt t="15849" x="1876425" y="1936750"/>
          <p14:tracePt t="15858" x="1911350" y="1936750"/>
          <p14:tracePt t="15866" x="1958975" y="1924050"/>
          <p14:tracePt t="15874" x="1982788" y="1912938"/>
          <p14:tracePt t="15883" x="2019300" y="1912938"/>
          <p14:tracePt t="15891" x="2043113" y="1900238"/>
          <p14:tracePt t="15899" x="2066925" y="1900238"/>
          <p14:tracePt t="15908" x="2101850" y="1889125"/>
          <p14:tracePt t="15916" x="2114550" y="1889125"/>
          <p14:tracePt t="15924" x="2125663" y="1876425"/>
          <p14:tracePt t="15933" x="2136775" y="1876425"/>
          <p14:tracePt t="15941" x="2149475" y="1876425"/>
          <p14:tracePt t="15950" x="2160588" y="1865313"/>
          <p14:tracePt t="15958" x="2160588" y="1852613"/>
          <p14:tracePt t="15971" x="2160588" y="1841500"/>
          <p14:tracePt t="15978" x="2160588" y="1817688"/>
          <p14:tracePt t="15985" x="2136775" y="1817688"/>
          <p14:tracePt t="15992" x="2125663" y="1804988"/>
          <p14:tracePt t="15999" x="2114550" y="1793875"/>
          <p14:tracePt t="16007" x="2101850" y="1770063"/>
          <p14:tracePt t="16016" x="2078038" y="1757363"/>
          <p14:tracePt t="16027" x="2054225" y="1757363"/>
          <p14:tracePt t="16034" x="2054225" y="1746250"/>
          <p14:tracePt t="16041" x="2043113" y="1733550"/>
          <p14:tracePt t="16056" x="2030413" y="1722438"/>
          <p14:tracePt t="16077" x="2030413" y="1711325"/>
          <p14:tracePt t="16091" x="2043113" y="1711325"/>
          <p14:tracePt t="16098" x="2066925" y="1711325"/>
          <p14:tracePt t="16105" x="2078038" y="1722438"/>
          <p14:tracePt t="16112" x="2125663" y="1733550"/>
          <p14:tracePt t="16119" x="2173288" y="1746250"/>
          <p14:tracePt t="16126" x="2255838" y="1770063"/>
          <p14:tracePt t="16133" x="2374900" y="1781175"/>
          <p14:tracePt t="16140" x="2517775" y="1817688"/>
          <p14:tracePt t="16149" x="2647950" y="1852613"/>
          <p14:tracePt t="16157" x="2767013" y="1865313"/>
          <p14:tracePt t="16165" x="2862263" y="1876425"/>
          <p14:tracePt t="16174" x="2968625" y="1889125"/>
          <p14:tracePt t="16175" x="3051175" y="1900238"/>
          <p14:tracePt t="16182" x="3111500" y="1900238"/>
          <p14:tracePt t="16190" x="3159125" y="1912938"/>
          <p14:tracePt t="16199" x="3230563" y="1936750"/>
          <p14:tracePt t="16207" x="3265488" y="1936750"/>
          <p14:tracePt t="16215" x="3325813" y="1947863"/>
          <p14:tracePt t="16224" x="3432175" y="1947863"/>
          <p14:tracePt t="16232" x="3503613" y="1960563"/>
          <p14:tracePt t="16240" x="3538538" y="1960563"/>
          <p14:tracePt t="16249" x="3598863" y="1960563"/>
          <p14:tracePt t="16257" x="3633788" y="1960563"/>
          <p14:tracePt t="16266" x="3729038" y="1960563"/>
          <p14:tracePt t="16273" x="3752850" y="1960563"/>
          <p14:tracePt t="16282" x="3787775" y="1960563"/>
          <p14:tracePt t="16290" x="3800475" y="1960563"/>
          <p14:tracePt t="16299" x="3824288" y="1960563"/>
          <p14:tracePt t="16307" x="3848100" y="1947863"/>
          <p14:tracePt t="16308" x="3859213" y="1947863"/>
          <p14:tracePt t="16316" x="3883025" y="1947863"/>
          <p14:tracePt t="16323" x="3895725" y="1947863"/>
          <p14:tracePt t="16332" x="3906838" y="1947863"/>
          <p14:tracePt t="16340" x="3919538" y="1947863"/>
          <p14:tracePt t="16348" x="3930650" y="1947863"/>
          <p14:tracePt t="16364" x="3943350" y="1947863"/>
          <p14:tracePt t="16378" x="3943350" y="1936750"/>
          <p14:tracePt t="16393" x="3943350" y="1924050"/>
          <p14:tracePt t="16414" x="3930650" y="1912938"/>
          <p14:tracePt t="16420" x="3919538" y="1900238"/>
          <p14:tracePt t="16427" x="3906838" y="1900238"/>
          <p14:tracePt t="16434" x="3895725" y="1900238"/>
          <p14:tracePt t="16441" x="3883025" y="1889125"/>
          <p14:tracePt t="16448" x="3883025" y="1876425"/>
          <p14:tracePt t="16456" x="3871913" y="1865313"/>
          <p14:tracePt t="16465" x="3859213" y="1865313"/>
          <p14:tracePt t="16473" x="3859213" y="1852613"/>
          <p14:tracePt t="16482" x="3848100" y="1852613"/>
          <p14:tracePt t="16490" x="3848100" y="1841500"/>
          <p14:tracePt t="16499" x="3848100" y="1828800"/>
          <p14:tracePt t="16506" x="3859213" y="1817688"/>
          <p14:tracePt t="16515" x="3871913" y="1804988"/>
          <p14:tracePt t="16526" x="3895725" y="1804988"/>
          <p14:tracePt t="16532" x="3919538" y="1781175"/>
          <p14:tracePt t="16540" x="3930650" y="1770063"/>
          <p14:tracePt t="16548" x="3965575" y="1757363"/>
          <p14:tracePt t="16556" x="4002088" y="1757363"/>
          <p14:tracePt t="16565" x="4025900" y="1746250"/>
          <p14:tracePt t="16573" x="4060825" y="1733550"/>
          <p14:tracePt t="16581" x="4132263" y="1711325"/>
          <p14:tracePt t="16590" x="4156075" y="1711325"/>
          <p14:tracePt t="16598" x="4179888" y="1698625"/>
          <p14:tracePt t="16606" x="4203700" y="1698625"/>
          <p14:tracePt t="16614" x="4216400" y="1698625"/>
          <p14:tracePt t="16623" x="4227513" y="1687513"/>
          <p14:tracePt t="16624" x="4240213" y="1687513"/>
          <p14:tracePt t="16631" x="4251325" y="1674813"/>
          <p14:tracePt t="16639" x="4264025" y="1674813"/>
          <p14:tracePt t="16652" x="4275138" y="1674813"/>
          <p14:tracePt t="16659" x="4286250" y="1674813"/>
          <p14:tracePt t="16666" x="4286250" y="1663700"/>
          <p14:tracePt t="16701" x="4286250" y="1651000"/>
          <p14:tracePt t="16715" x="4286250" y="1639888"/>
          <p14:tracePt t="16722" x="4275138" y="1639888"/>
          <p14:tracePt t="16743" x="4264025" y="1639888"/>
          <p14:tracePt t="16841" x="4275138" y="1639888"/>
          <p14:tracePt t="16855" x="4286250" y="1627188"/>
          <p14:tracePt t="16869" x="4286250" y="1616075"/>
          <p14:tracePt t="16891" x="4298950" y="1603375"/>
          <p14:tracePt t="16898" x="4310063" y="1603375"/>
          <p14:tracePt t="16911" x="4322763" y="1603375"/>
          <p14:tracePt t="16918" x="4333875" y="1592263"/>
          <p14:tracePt t="16933" x="4346575" y="1592263"/>
          <p14:tracePt t="16940" x="4357688" y="1579563"/>
          <p14:tracePt t="16946" x="4370388" y="1579563"/>
          <p14:tracePt t="16960" x="4381500" y="1579563"/>
          <p14:tracePt t="16967" x="4381500" y="1568450"/>
          <p14:tracePt t="16974" x="4394200" y="1568450"/>
          <p14:tracePt t="16981" x="4394200" y="1555750"/>
          <p14:tracePt t="16989" x="4405313" y="1555750"/>
          <p14:tracePt t="16996" x="4418013" y="1555750"/>
          <p14:tracePt t="17003" x="4429125" y="1555750"/>
          <p14:tracePt t="17017" x="4429125" y="1544638"/>
          <p14:tracePt t="17023" x="4441825" y="1544638"/>
          <p14:tracePt t="17031" x="4441825" y="1531938"/>
          <p14:tracePt t="17038" x="4452938" y="1531938"/>
          <p14:tracePt t="17045" x="4452938" y="1520825"/>
          <p14:tracePt t="17284" x="4452938" y="1531938"/>
          <p14:tracePt t="17311" x="4452938" y="1544638"/>
          <p14:tracePt t="17354" x="4452938" y="1555750"/>
          <p14:tracePt t="17389" x="4452938" y="1568450"/>
          <p14:tracePt t="17571" x="4465638" y="1568450"/>
          <p14:tracePt t="17585" x="4476750" y="1568450"/>
          <p14:tracePt t="17599" x="4489450" y="1568450"/>
          <p14:tracePt t="17606" x="4489450" y="1579563"/>
          <p14:tracePt t="17620" x="4489450" y="1592263"/>
          <p14:tracePt t="17634" x="4500563" y="1592263"/>
          <p14:tracePt t="17655" x="4500563" y="1603375"/>
          <p14:tracePt t="17669" x="4513263" y="1616075"/>
          <p14:tracePt t="17683" x="4513263" y="1627188"/>
          <p14:tracePt t="17697" x="4524375" y="1627188"/>
          <p14:tracePt t="17705" x="4537075" y="1627188"/>
          <p14:tracePt t="17711" x="4548188" y="1627188"/>
          <p14:tracePt t="17718" x="4548188" y="1639888"/>
          <p14:tracePt t="17725" x="4560888" y="1639888"/>
          <p14:tracePt t="17732" x="4572000" y="1651000"/>
          <p14:tracePt t="17753" x="4583113" y="1651000"/>
          <p14:tracePt t="17760" x="4595813" y="1651000"/>
          <p14:tracePt t="17767" x="4606925" y="1663700"/>
          <p14:tracePt t="17781" x="4619625" y="1674813"/>
          <p14:tracePt t="17795" x="4630738" y="1674813"/>
          <p14:tracePt t="17802" x="4630738" y="1687513"/>
          <p14:tracePt t="17809" x="4643438" y="1687513"/>
          <p14:tracePt t="17816" x="4654550" y="1687513"/>
          <p14:tracePt t="17830" x="4667250" y="1687513"/>
          <p14:tracePt t="17838" x="4667250" y="1698625"/>
          <p14:tracePt t="17851" x="4678363" y="1711325"/>
          <p14:tracePt t="17865" x="4691063" y="1722438"/>
          <p14:tracePt t="17872" x="4691063" y="1733550"/>
          <p14:tracePt t="17879" x="4691063" y="1746250"/>
          <p14:tracePt t="17900" x="4702175" y="1757363"/>
          <p14:tracePt t="17907" x="4702175" y="1770063"/>
          <p14:tracePt t="17914" x="4702175" y="1781175"/>
          <p14:tracePt t="17921" x="4714875" y="1793875"/>
          <p14:tracePt t="17929" x="4714875" y="1804988"/>
          <p14:tracePt t="17936" x="4725988" y="1817688"/>
          <p14:tracePt t="17943" x="4725988" y="1841500"/>
          <p14:tracePt t="17950" x="4725988" y="1865313"/>
          <p14:tracePt t="17957" x="4738688" y="1876425"/>
          <p14:tracePt t="17964" x="4738688" y="1900238"/>
          <p14:tracePt t="17971" x="4738688" y="1936750"/>
          <p14:tracePt t="17979" x="4749800" y="1947863"/>
          <p14:tracePt t="17987" x="4749800" y="1960563"/>
          <p14:tracePt t="17996" x="4762500" y="1971675"/>
          <p14:tracePt t="18004" x="4762500" y="1995488"/>
          <p14:tracePt t="18013" x="4773613" y="2019300"/>
          <p14:tracePt t="18020" x="4773613" y="2032000"/>
          <p14:tracePt t="18029" x="4773613" y="2043113"/>
          <p14:tracePt t="18041" x="4773613" y="2055813"/>
          <p14:tracePt t="18048" x="4773613" y="2066925"/>
          <p14:tracePt t="18055" x="4773613" y="2078038"/>
          <p14:tracePt t="18069" x="4773613" y="2090738"/>
          <p14:tracePt t="18076" x="4773613" y="2101850"/>
          <p14:tracePt t="18090" x="4786313" y="2101850"/>
          <p14:tracePt t="18111" x="4786313" y="2114550"/>
          <p14:tracePt t="18118" x="4797425" y="2114550"/>
          <p14:tracePt t="18125" x="4797425" y="2125663"/>
          <p14:tracePt t="18146" x="4810125" y="2138363"/>
          <p14:tracePt t="18160" x="4821238" y="2138363"/>
          <p14:tracePt t="18167" x="4833938" y="2149475"/>
          <p14:tracePt t="18174" x="4833938" y="2162175"/>
          <p14:tracePt t="18188" x="4845050" y="2173288"/>
          <p14:tracePt t="18195" x="4868863" y="2173288"/>
          <p14:tracePt t="18202" x="4868863" y="2185988"/>
          <p14:tracePt t="18209" x="4879975" y="2197100"/>
          <p14:tracePt t="18216" x="4903788" y="2197100"/>
          <p14:tracePt t="18223" x="4903788" y="2209800"/>
          <p14:tracePt t="18230" x="4927600" y="2220913"/>
          <p14:tracePt t="18237" x="4940300" y="2233613"/>
          <p14:tracePt t="18245" x="4951413" y="2233613"/>
          <p14:tracePt t="18253" x="4964113" y="2233613"/>
          <p14:tracePt t="18262" x="4975225" y="2244725"/>
          <p14:tracePt t="18270" x="4987925" y="2244725"/>
          <p14:tracePt t="18278" x="4999038" y="2244725"/>
          <p14:tracePt t="18279" x="5011738" y="2257425"/>
          <p14:tracePt t="18293" x="5022850" y="2268538"/>
          <p14:tracePt t="18300" x="5035550" y="2268538"/>
          <p14:tracePt t="18329" x="5046663" y="2268538"/>
          <p14:tracePt t="18518" x="5046663" y="2281238"/>
          <p14:tracePt t="18539" x="5035550" y="2281238"/>
          <p14:tracePt t="18546" x="5035550" y="2292350"/>
          <p14:tracePt t="18553" x="5022850" y="2292350"/>
          <p14:tracePt t="18588" x="5011738" y="2292350"/>
          <p14:tracePt t="18602" x="4999038" y="2292350"/>
          <p14:tracePt t="18616" x="4987925" y="2305050"/>
          <p14:tracePt t="18637" x="4975225" y="2305050"/>
          <p14:tracePt t="18645" x="4964113" y="2305050"/>
          <p14:tracePt t="18658" x="4951413" y="2305050"/>
          <p14:tracePt t="18665" x="4940300" y="2305050"/>
          <p14:tracePt t="18672" x="4927600" y="2305050"/>
          <p14:tracePt t="18686" x="4916488" y="2305050"/>
          <p14:tracePt t="18693" x="4903788" y="2305050"/>
          <p14:tracePt t="18707" x="4879975" y="2305050"/>
          <p14:tracePt t="18714" x="4868863" y="2305050"/>
          <p14:tracePt t="18721" x="4857750" y="2305050"/>
          <p14:tracePt t="18728" x="4845050" y="2292350"/>
          <p14:tracePt t="18735" x="4833938" y="2292350"/>
          <p14:tracePt t="18742" x="4821238" y="2292350"/>
          <p14:tracePt t="18749" x="4821238" y="2281238"/>
          <p14:tracePt t="18756" x="4797425" y="2281238"/>
          <p14:tracePt t="18763" x="4797425" y="2268538"/>
          <p14:tracePt t="18770" x="4786313" y="2268538"/>
          <p14:tracePt t="18777" x="4773613" y="2257425"/>
          <p14:tracePt t="18785" x="4762500" y="2244725"/>
          <p14:tracePt t="18794" x="4762500" y="2233613"/>
          <p14:tracePt t="18802" x="4738688" y="2233613"/>
          <p14:tracePt t="18811" x="4725988" y="2233613"/>
          <p14:tracePt t="18819" x="4714875" y="2197100"/>
          <p14:tracePt t="18827" x="4702175" y="2197100"/>
          <p14:tracePt t="18835" x="4691063" y="2185988"/>
          <p14:tracePt t="18844" x="4691063" y="2173288"/>
          <p14:tracePt t="18852" x="4678363" y="2173288"/>
          <p14:tracePt t="18861" x="4678363" y="2162175"/>
          <p14:tracePt t="18861" x="4667250" y="2149475"/>
          <p14:tracePt t="18869" x="4667250" y="2138363"/>
          <p14:tracePt t="18877" x="4654550" y="2138363"/>
          <p14:tracePt t="18886" x="4643438" y="2125663"/>
          <p14:tracePt t="18894" x="4630738" y="2114550"/>
          <p14:tracePt t="18911" x="4619625" y="2101850"/>
          <p14:tracePt t="18918" x="4619625" y="2090738"/>
          <p14:tracePt t="18925" x="4606925" y="2090738"/>
          <p14:tracePt t="18932" x="4606925" y="2078038"/>
          <p14:tracePt t="18939" x="4606925" y="2066925"/>
          <p14:tracePt t="18946" x="4595813" y="2066925"/>
          <p14:tracePt t="18953" x="4583113" y="2055813"/>
          <p14:tracePt t="18967" x="4572000" y="2055813"/>
          <p14:tracePt t="18981" x="4572000" y="2043113"/>
          <p14:tracePt t="18988" x="4560888" y="2043113"/>
          <p14:tracePt t="19002" x="4548188" y="2032000"/>
          <p14:tracePt t="19016" x="4537075" y="2032000"/>
          <p14:tracePt t="19037" x="4524375" y="2032000"/>
          <p14:tracePt t="19051" x="4513263" y="2032000"/>
          <p14:tracePt t="19079" x="4500563" y="2032000"/>
          <p14:tracePt t="19093" x="4489450" y="2032000"/>
          <p14:tracePt t="19107" x="4476750" y="2043113"/>
          <p14:tracePt t="19121" x="4465638" y="2043113"/>
          <p14:tracePt t="19135" x="4465638" y="2055813"/>
          <p14:tracePt t="19142" x="4452938" y="2055813"/>
          <p14:tracePt t="19156" x="4452938" y="2066925"/>
          <p14:tracePt t="19177" x="4441825" y="2066925"/>
          <p14:tracePt t="19191" x="4441825" y="2078038"/>
          <p14:tracePt t="19248" x="4429125" y="2078038"/>
          <p14:tracePt t="19375" x="4441825" y="2078038"/>
          <p14:tracePt t="19430" x="4452938" y="2078038"/>
          <p14:tracePt t="19466" x="4465638" y="2078038"/>
          <p14:tracePt t="19535" x="4465638" y="2066925"/>
          <p14:tracePt t="19557" x="4465638" y="2055813"/>
          <p14:tracePt t="19577" x="4476750" y="2055813"/>
          <p14:tracePt t="19613" x="4476750" y="2043113"/>
          <p14:tracePt t="19844" x="4465638" y="2043113"/>
          <p14:tracePt t="19865" x="4452938" y="2043113"/>
          <p14:tracePt t="19872" x="4452938" y="2055813"/>
          <p14:tracePt t="19886" x="4452938" y="2066925"/>
          <p14:tracePt t="19900" x="4441825" y="2066925"/>
          <p14:tracePt t="19907" x="4429125" y="2078038"/>
          <p14:tracePt t="19928" x="4418013" y="2078038"/>
          <p14:tracePt t="19935" x="4405313" y="2078038"/>
          <p14:tracePt t="19942" x="4405313" y="2090738"/>
          <p14:tracePt t="19949" x="4394200" y="2090738"/>
          <p14:tracePt t="19956" x="4381500" y="2101850"/>
          <p14:tracePt t="19963" x="4370388" y="2101850"/>
          <p14:tracePt t="19977" x="4357688" y="2114550"/>
          <p14:tracePt t="19984" x="4346575" y="2125663"/>
          <p14:tracePt t="20013" x="4333875" y="2125663"/>
          <p14:tracePt t="20020" x="4333875" y="2138363"/>
          <p14:tracePt t="20035" x="4333875" y="2149475"/>
          <p14:tracePt t="20092" x="4346575" y="2149475"/>
          <p14:tracePt t="20106" x="4357688" y="2149475"/>
          <p14:tracePt t="20127" x="4370388" y="2149475"/>
          <p14:tracePt t="20140" x="4381500" y="2149475"/>
          <p14:tracePt t="20148" x="4394200" y="2149475"/>
          <p14:tracePt t="20169" x="4405313" y="2149475"/>
          <p14:tracePt t="20175" x="4418013" y="2149475"/>
          <p14:tracePt t="20190" x="4429125" y="2149475"/>
          <p14:tracePt t="20204" x="4441825" y="2149475"/>
          <p14:tracePt t="20225" x="4452938" y="2149475"/>
          <p14:tracePt t="20239" x="4465638" y="2149475"/>
          <p14:tracePt t="20246" x="4476750" y="2149475"/>
          <p14:tracePt t="20274" x="4489450" y="2149475"/>
          <p14:tracePt t="20295" x="4500563" y="2149475"/>
          <p14:tracePt t="20323" x="4500563" y="2162175"/>
          <p14:tracePt t="20351" x="4500563" y="2173288"/>
          <p14:tracePt t="20365" x="4489450" y="2185988"/>
          <p14:tracePt t="20379" x="4465638" y="2185988"/>
          <p14:tracePt t="20386" x="4441825" y="2197100"/>
          <p14:tracePt t="20393" x="4429125" y="2197100"/>
          <p14:tracePt t="20400" x="4394200" y="2209800"/>
          <p14:tracePt t="20407" x="4370388" y="2209800"/>
          <p14:tracePt t="20414" x="4333875" y="2209800"/>
          <p14:tracePt t="20421" x="4298950" y="2220913"/>
          <p14:tracePt t="20428" x="4264025" y="2233613"/>
          <p14:tracePt t="20435" x="4216400" y="2257425"/>
          <p14:tracePt t="20442" x="4168775" y="2268538"/>
          <p14:tracePt t="20450" x="4132263" y="2268538"/>
          <p14:tracePt t="20458" x="4060825" y="2281238"/>
          <p14:tracePt t="20466" x="4025900" y="2292350"/>
          <p14:tracePt t="20474" x="3978275" y="2305050"/>
          <p14:tracePt t="20483" x="3930650" y="2316163"/>
          <p14:tracePt t="20491" x="3824288" y="2328863"/>
          <p14:tracePt t="20499" x="3776663" y="2328863"/>
          <p14:tracePt t="20508" x="3740150" y="2339975"/>
          <p14:tracePt t="20516" x="3705225" y="2339975"/>
          <p14:tracePt t="20524" x="3668713" y="2339975"/>
          <p14:tracePt t="20533" x="3633788" y="2339975"/>
          <p14:tracePt t="20533" x="3609975" y="2339975"/>
          <p14:tracePt t="20541" x="3586163" y="2339975"/>
          <p14:tracePt t="20549" x="3562350" y="2339975"/>
          <p14:tracePt t="20558" x="3551238" y="2339975"/>
          <p14:tracePt t="20566" x="3527425" y="2339975"/>
          <p14:tracePt t="20575" x="3503613" y="2339975"/>
          <p14:tracePt t="20583" x="3479800" y="2339975"/>
          <p14:tracePt t="20596" x="3455988" y="2339975"/>
          <p14:tracePt t="20611" x="3419475" y="2339975"/>
          <p14:tracePt t="20617" x="3395663" y="2339975"/>
          <p14:tracePt t="20624" x="3371850" y="2339975"/>
          <p14:tracePt t="20632" x="3336925" y="2328863"/>
          <p14:tracePt t="20638" x="3302000" y="2328863"/>
          <p14:tracePt t="20646" x="3278188" y="2316163"/>
          <p14:tracePt t="20653" x="3241675" y="2316163"/>
          <p14:tracePt t="20659" x="3206750" y="2316163"/>
          <p14:tracePt t="20666" x="3182938" y="2316163"/>
          <p14:tracePt t="20674" x="3146425" y="2316163"/>
          <p14:tracePt t="20683" x="3111500" y="2316163"/>
          <p14:tracePt t="20691" x="3098800" y="2305050"/>
          <p14:tracePt t="20699" x="3063875" y="2305050"/>
          <p14:tracePt t="20707" x="3040063" y="2305050"/>
          <p14:tracePt t="20708" x="3028950" y="2305050"/>
          <p14:tracePt t="20716" x="3016250" y="2292350"/>
          <p14:tracePt t="20724" x="3005138" y="2292350"/>
          <p14:tracePt t="20737" x="3005138" y="2281238"/>
          <p14:tracePt t="20765" x="3016250" y="2268538"/>
          <p14:tracePt t="20779" x="3040063" y="2268538"/>
          <p14:tracePt t="20786" x="3063875" y="2257425"/>
          <p14:tracePt t="20793" x="3087688" y="2257425"/>
          <p14:tracePt t="20800" x="3122613" y="2244725"/>
          <p14:tracePt t="20807" x="3170238" y="2244725"/>
          <p14:tracePt t="20814" x="3230563" y="2233613"/>
          <p14:tracePt t="20821" x="3278188" y="2233613"/>
          <p14:tracePt t="20828" x="3336925" y="2233613"/>
          <p14:tracePt t="20835" x="3371850" y="2220913"/>
          <p14:tracePt t="20842" x="3408363" y="2220913"/>
          <p14:tracePt t="20849" x="3443288" y="2220913"/>
          <p14:tracePt t="20857" x="3455988" y="2220913"/>
          <p14:tracePt t="20865" x="3479800" y="2220913"/>
          <p14:tracePt t="20874" x="3503613" y="2220913"/>
          <p14:tracePt t="20884" x="3514725" y="2220913"/>
          <p14:tracePt t="20891" x="3527425" y="2220913"/>
          <p14:tracePt t="20898" x="3527425" y="2209800"/>
          <p14:tracePt t="20926" x="3503613" y="2197100"/>
          <p14:tracePt t="20933" x="3490913" y="2185988"/>
          <p14:tracePt t="20940" x="3467100" y="2173288"/>
          <p14:tracePt t="20947" x="3443288" y="2162175"/>
          <p14:tracePt t="20954" x="3432175" y="2162175"/>
          <p14:tracePt t="20961" x="3408363" y="2149475"/>
          <p14:tracePt t="20968" x="3384550" y="2149475"/>
          <p14:tracePt t="20982" x="3371850" y="2149475"/>
          <p14:tracePt t="20989" x="3349625" y="2149475"/>
          <p14:tracePt t="21003" x="3336925" y="2162175"/>
          <p14:tracePt t="21017" x="3325813" y="2162175"/>
          <p14:tracePt t="21024" x="3325813" y="2173288"/>
          <p14:tracePt t="21053" x="3325813" y="2185988"/>
          <p14:tracePt t="21066" x="3325813" y="2197100"/>
          <p14:tracePt t="21080" x="3349625" y="2197100"/>
          <p14:tracePt t="21095" x="3360738" y="2197100"/>
          <p14:tracePt t="21102" x="3384550" y="2197100"/>
          <p14:tracePt t="21108" x="3395663" y="2197100"/>
          <p14:tracePt t="21115" x="3408363" y="2185988"/>
          <p14:tracePt t="21123" x="3419475" y="2185988"/>
          <p14:tracePt t="21130" x="3443288" y="2173288"/>
          <p14:tracePt t="21137" x="3467100" y="2173288"/>
          <p14:tracePt t="21144" x="3479800" y="2173288"/>
          <p14:tracePt t="21150" x="3514725" y="2173288"/>
          <p14:tracePt t="21158" x="3538538" y="2162175"/>
          <p14:tracePt t="21165" x="3551238" y="2162175"/>
          <p14:tracePt t="21174" x="3562350" y="2149475"/>
          <p14:tracePt t="21181" x="3586163" y="2149475"/>
          <p14:tracePt t="21193" x="3609975" y="2138363"/>
          <p14:tracePt t="21200" x="3622675" y="2138363"/>
          <p14:tracePt t="21214" x="3633788" y="2138363"/>
          <p14:tracePt t="21228" x="3646488" y="2138363"/>
          <p14:tracePt t="21270" x="3633788" y="2138363"/>
          <p14:tracePt t="21284" x="3609975" y="2138363"/>
          <p14:tracePt t="21291" x="3598863" y="2138363"/>
          <p14:tracePt t="21298" x="3586163" y="2138363"/>
          <p14:tracePt t="21305" x="3562350" y="2138363"/>
          <p14:tracePt t="21312" x="3538538" y="2149475"/>
          <p14:tracePt t="21319" x="3538538" y="2162175"/>
          <p14:tracePt t="21326" x="3527425" y="2162175"/>
          <p14:tracePt t="21333" x="3503613" y="2162175"/>
          <p14:tracePt t="21340" x="3503613" y="2173288"/>
          <p14:tracePt t="21348" x="3490913" y="2185988"/>
          <p14:tracePt t="21356" x="3479800" y="2197100"/>
          <p14:tracePt t="21375" x="3467100" y="2209800"/>
          <p14:tracePt t="21396" x="3467100" y="2220913"/>
          <p14:tracePt t="21431" x="3479800" y="2220913"/>
          <p14:tracePt t="21438" x="3490913" y="2220913"/>
          <p14:tracePt t="21452" x="3514725" y="2220913"/>
          <p14:tracePt t="21459" x="3527425" y="2220913"/>
          <p14:tracePt t="21473" x="3538538" y="2220913"/>
          <p14:tracePt t="21480" x="3562350" y="2220913"/>
          <p14:tracePt t="21487" x="3562350" y="2209800"/>
          <p14:tracePt t="21502" x="3575050" y="2209800"/>
          <p14:tracePt t="21508" x="3586163" y="2209800"/>
          <p14:tracePt t="21523" x="3598863" y="2197100"/>
          <p14:tracePt t="21537" x="3609975" y="2185988"/>
          <p14:tracePt t="21550" x="3622675" y="2185988"/>
          <p14:tracePt t="21600" x="3609975" y="2185988"/>
          <p14:tracePt t="21621" x="3598863" y="2185988"/>
          <p14:tracePt t="21656" x="3586163" y="2185988"/>
          <p14:tracePt t="21663" x="3586163" y="2197100"/>
          <p14:tracePt t="21670" x="3575050" y="2197100"/>
          <p14:tracePt t="21698" x="3575050" y="2209800"/>
          <p14:tracePt t="21705" x="3562350" y="2209800"/>
          <p14:tracePt t="22035" x="3562350" y="2220913"/>
          <p14:tracePt t="22246" x="3575050" y="2220913"/>
          <p14:tracePt t="22294" x="3586163" y="2220913"/>
          <p14:tracePt t="22512" x="3586163" y="2209800"/>
          <p14:tracePt t="22519" x="3598863" y="2209800"/>
          <p14:tracePt t="22537" x="3622675" y="2209800"/>
          <p14:tracePt t="22546" x="3633788" y="2209800"/>
          <p14:tracePt t="22547" x="3657600" y="2209800"/>
          <p14:tracePt t="22554" x="3681413" y="2197100"/>
          <p14:tracePt t="22563" x="3716338" y="2197100"/>
          <p14:tracePt t="22571" x="3763963" y="2185988"/>
          <p14:tracePt t="22579" x="3824288" y="2185988"/>
          <p14:tracePt t="22587" x="3895725" y="2173288"/>
          <p14:tracePt t="22596" x="4073525" y="2149475"/>
          <p14:tracePt t="22604" x="4168775" y="2149475"/>
          <p14:tracePt t="22612" x="4251325" y="2138363"/>
          <p14:tracePt t="22621" x="4333875" y="2138363"/>
          <p14:tracePt t="22629" x="4394200" y="2138363"/>
          <p14:tracePt t="22638" x="4476750" y="2125663"/>
          <p14:tracePt t="22638" x="4537075" y="2125663"/>
          <p14:tracePt t="22646" x="4572000" y="2125663"/>
          <p14:tracePt t="22654" x="4630738" y="2125663"/>
          <p14:tracePt t="22662" x="4678363" y="2125663"/>
          <p14:tracePt t="22671" x="4738688" y="2125663"/>
          <p14:tracePt t="22679" x="4797425" y="2125663"/>
          <p14:tracePt t="22687" x="4903788" y="2125663"/>
          <p14:tracePt t="22696" x="4964113" y="2138363"/>
          <p14:tracePt t="22704" x="5011738" y="2149475"/>
          <p14:tracePt t="22712" x="5083175" y="2162175"/>
          <p14:tracePt t="22720" x="5165725" y="2197100"/>
          <p14:tracePt t="22729" x="5332413" y="2244725"/>
          <p14:tracePt t="22737" x="5438775" y="2281238"/>
          <p14:tracePt t="22746" x="5545138" y="2305050"/>
          <p14:tracePt t="22754" x="5629275" y="2352675"/>
          <p14:tracePt t="22762" x="5711825" y="2387600"/>
          <p14:tracePt t="22770" x="5807075" y="2411413"/>
          <p14:tracePt t="22771" x="5889625" y="2459038"/>
          <p14:tracePt t="22779" x="5973763" y="2482850"/>
          <p14:tracePt t="22787" x="6069013" y="2530475"/>
          <p14:tracePt t="22795" x="6151563" y="2554288"/>
          <p14:tracePt t="22804" x="6234113" y="2589213"/>
          <p14:tracePt t="22812" x="6305550" y="2613025"/>
          <p14:tracePt t="22820" x="6435725" y="2649538"/>
          <p14:tracePt t="22828" x="6496050" y="2673350"/>
          <p14:tracePt t="22837" x="6543675" y="2684463"/>
          <p14:tracePt t="22845" x="6578600" y="2697163"/>
          <p14:tracePt t="22853" x="6615113" y="2708275"/>
          <p14:tracePt t="22862" x="6626225" y="2708275"/>
          <p14:tracePt t="22863" x="6650038" y="2720975"/>
          <p14:tracePt t="22870" x="6673850" y="2720975"/>
          <p14:tracePt t="22884" x="6686550" y="2720975"/>
          <p14:tracePt t="22898" x="6697663" y="2697163"/>
          <p14:tracePt t="23144" x="6697663" y="2684463"/>
          <p14:tracePt t="23150" x="6697663" y="2673350"/>
          <p14:tracePt t="23157" x="6686550" y="2649538"/>
          <p14:tracePt t="23164" x="6673850" y="2613025"/>
          <p14:tracePt t="23171" x="6662738" y="2601913"/>
          <p14:tracePt t="23178" x="6662738" y="2589213"/>
          <p14:tracePt t="23186" x="6638925" y="2565400"/>
          <p14:tracePt t="23195" x="6626225" y="2554288"/>
          <p14:tracePt t="23203" x="6602413" y="2541588"/>
          <p14:tracePt t="23211" x="6578600" y="2530475"/>
          <p14:tracePt t="23220" x="6543675" y="2506663"/>
          <p14:tracePt t="23220" x="6519863" y="2506663"/>
          <p14:tracePt t="23228" x="6496050" y="2493963"/>
          <p14:tracePt t="23236" x="6459538" y="2482850"/>
          <p14:tracePt t="23245" x="6424613" y="2470150"/>
          <p14:tracePt t="23253" x="6389688" y="2470150"/>
          <p14:tracePt t="23261" x="6365875" y="2470150"/>
          <p14:tracePt t="23262" x="6342063" y="2470150"/>
          <p14:tracePt t="23270" x="6329363" y="2470150"/>
          <p14:tracePt t="23278" x="6305550" y="2470150"/>
          <p14:tracePt t="23286" x="6281738" y="2470150"/>
          <p14:tracePt t="23298" x="6257925" y="2470150"/>
          <p14:tracePt t="23304" x="6246813" y="2470150"/>
          <p14:tracePt t="23311" x="6234113" y="2470150"/>
          <p14:tracePt t="23319" x="6223000" y="2470150"/>
          <p14:tracePt t="23333" x="6210300" y="2470150"/>
          <p14:tracePt t="23347" x="6199188" y="2470150"/>
          <p14:tracePt t="23354" x="6186488" y="2470150"/>
          <p14:tracePt t="23382" x="6175375" y="2470150"/>
          <p14:tracePt t="23396" x="6162675" y="2459038"/>
          <p14:tracePt t="23410" x="6162675" y="2446338"/>
          <p14:tracePt t="23417" x="6151563" y="2446338"/>
          <p14:tracePt t="23424" x="6138863" y="2446338"/>
          <p14:tracePt t="23431" x="6127750" y="2435225"/>
          <p14:tracePt t="23445" x="6115050" y="2435225"/>
          <p14:tracePt t="23452" x="6103938" y="2435225"/>
          <p14:tracePt t="23459" x="6103938" y="2422525"/>
          <p14:tracePt t="23473" x="6092825" y="2422525"/>
          <p14:tracePt t="23480" x="6080125" y="2411413"/>
          <p14:tracePt t="23494" x="6069013" y="2411413"/>
          <p14:tracePt t="23550" x="6080125" y="2411413"/>
          <p14:tracePt t="23557" x="6092825" y="2411413"/>
          <p14:tracePt t="23578" x="6115050" y="2411413"/>
          <p14:tracePt t="23585" x="6127750" y="2411413"/>
          <p14:tracePt t="23599" x="6151563" y="2411413"/>
          <p14:tracePt t="23613" x="6162675" y="2411413"/>
          <p14:tracePt t="23620" x="6186488" y="2411413"/>
          <p14:tracePt t="23634" x="6199188" y="2411413"/>
          <p14:tracePt t="23641" x="6223000" y="2411413"/>
          <p14:tracePt t="23648" x="6223000" y="2400300"/>
          <p14:tracePt t="23655" x="6234113" y="2400300"/>
          <p14:tracePt t="23662" x="6257925" y="2387600"/>
          <p14:tracePt t="23676" x="6270625" y="2376488"/>
          <p14:tracePt t="23684" x="6281738" y="2376488"/>
          <p14:tracePt t="23690" x="6294438" y="2376488"/>
          <p14:tracePt t="23697" x="6305550" y="2363788"/>
          <p14:tracePt t="23705" x="6318250" y="2352675"/>
          <p14:tracePt t="23719" x="6342063" y="2339975"/>
          <p14:tracePt t="23725" x="6353175" y="2339975"/>
          <p14:tracePt t="23732" x="6353175" y="2328863"/>
          <p14:tracePt t="23740" x="6365875" y="2316163"/>
          <p14:tracePt t="23747" x="6376988" y="2316163"/>
          <p14:tracePt t="23753" x="6389688" y="2305050"/>
          <p14:tracePt t="23768" x="6389688" y="2292350"/>
          <p14:tracePt t="23775" x="6400800" y="2281238"/>
          <p14:tracePt t="23796" x="6400800" y="2268538"/>
          <p14:tracePt t="23810" x="6400800" y="2257425"/>
          <p14:tracePt t="23817" x="6389688" y="2257425"/>
          <p14:tracePt t="23824" x="6376988" y="2257425"/>
          <p14:tracePt t="23831" x="6365875" y="2257425"/>
          <p14:tracePt t="23838" x="6353175" y="2257425"/>
          <p14:tracePt t="23845" x="6329363" y="2257425"/>
          <p14:tracePt t="23852" x="6305550" y="2257425"/>
          <p14:tracePt t="23860" x="6270625" y="2268538"/>
          <p14:tracePt t="23868" x="6234113" y="2281238"/>
          <p14:tracePt t="23877" x="6186488" y="2292350"/>
          <p14:tracePt t="23885" x="6127750" y="2305050"/>
          <p14:tracePt t="23894" x="5937250" y="2376488"/>
          <p14:tracePt t="23902" x="5794375" y="2411413"/>
          <p14:tracePt t="23910" x="5664200" y="2459038"/>
          <p14:tracePt t="23918" x="5545138" y="2482850"/>
          <p14:tracePt t="23926" x="5462588" y="2506663"/>
          <p14:tracePt t="23935" x="5380038" y="2517775"/>
          <p14:tracePt t="23936" x="5319713" y="2517775"/>
          <p14:tracePt t="23943" x="5284788" y="2517775"/>
          <p14:tracePt t="23952" x="5237163" y="2517775"/>
          <p14:tracePt t="23960" x="5213350" y="2517775"/>
          <p14:tracePt t="23968" x="5189538" y="2517775"/>
          <p14:tracePt t="23976" x="5154613" y="2517775"/>
          <p14:tracePt t="23985" x="5118100" y="2517775"/>
          <p14:tracePt t="23999" x="5106988" y="2517775"/>
          <p14:tracePt t="24006" x="5094288" y="25177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7"/>
          <p:cNvGrpSpPr/>
          <p:nvPr/>
        </p:nvGrpSpPr>
        <p:grpSpPr>
          <a:xfrm>
            <a:off x="481797" y="4661876"/>
            <a:ext cx="402866" cy="369933"/>
            <a:chOff x="6985538" y="307000"/>
            <a:chExt cx="1545325" cy="1419000"/>
          </a:xfrm>
        </p:grpSpPr>
        <p:sp>
          <p:nvSpPr>
            <p:cNvPr id="377" name="Google Shape;377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39B42A-5E7F-A3CF-F686-B045811BAF47}"/>
              </a:ext>
            </a:extLst>
          </p:cNvPr>
          <p:cNvSpPr txBox="1"/>
          <p:nvPr/>
        </p:nvSpPr>
        <p:spPr>
          <a:xfrm>
            <a:off x="884644" y="225553"/>
            <a:ext cx="662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7-What is the highest and lowest lead time for reservations?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0A64-0FA2-0248-DECC-210AA0AF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25" y="1507639"/>
            <a:ext cx="4694327" cy="147078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724424-CB28-C4A7-9528-3CA9F3CCE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2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3"/>
    </mc:Choice>
    <mc:Fallback xmlns="">
      <p:transition spd="slow" advTm="2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60" x="5083175" y="2506663"/>
          <p14:tracePt t="3467" x="5059363" y="2459038"/>
          <p14:tracePt t="3474" x="5022850" y="2411413"/>
          <p14:tracePt t="3481" x="4987925" y="2352675"/>
          <p14:tracePt t="3488" x="4951413" y="2328863"/>
          <p14:tracePt t="3495" x="4927600" y="2268538"/>
          <p14:tracePt t="3502" x="4892675" y="2244725"/>
          <p14:tracePt t="3509" x="4868863" y="2220913"/>
          <p14:tracePt t="3516" x="4845050" y="2185988"/>
          <p14:tracePt t="3523" x="4821238" y="2162175"/>
          <p14:tracePt t="3531" x="4810125" y="2138363"/>
          <p14:tracePt t="3540" x="4786313" y="2125663"/>
          <p14:tracePt t="3548" x="4762500" y="2101850"/>
          <p14:tracePt t="3556" x="4725988" y="2078038"/>
          <p14:tracePt t="3565" x="4691063" y="2043113"/>
          <p14:tracePt t="3566" x="4667250" y="2019300"/>
          <p14:tracePt t="3573" x="4630738" y="1984375"/>
          <p14:tracePt t="3581" x="4572000" y="1947863"/>
          <p14:tracePt t="3589" x="4537075" y="1912938"/>
          <p14:tracePt t="3598" x="4513263" y="1876425"/>
          <p14:tracePt t="3606" x="4476750" y="1841500"/>
          <p14:tracePt t="3615" x="4405313" y="1804988"/>
          <p14:tracePt t="3623" x="4370388" y="1781175"/>
          <p14:tracePt t="3631" x="4357688" y="1757363"/>
          <p14:tracePt t="3639" x="4322763" y="1746250"/>
          <p14:tracePt t="3648" x="4298950" y="1733550"/>
          <p14:tracePt t="3656" x="4264025" y="1722438"/>
          <p14:tracePt t="3657" x="4251325" y="1722438"/>
          <p14:tracePt t="3664" x="4216400" y="1711325"/>
          <p14:tracePt t="3672" x="4192588" y="1698625"/>
          <p14:tracePt t="3681" x="4168775" y="1687513"/>
          <p14:tracePt t="3689" x="4144963" y="1674813"/>
          <p14:tracePt t="3698" x="4121150" y="1674813"/>
          <p14:tracePt t="3706" x="4097338" y="1651000"/>
          <p14:tracePt t="3714" x="4084638" y="1651000"/>
          <p14:tracePt t="3723" x="4073525" y="1639888"/>
          <p14:tracePt t="3731" x="4060825" y="1627188"/>
          <p14:tracePt t="3740" x="4049713" y="1627188"/>
          <p14:tracePt t="3748" x="4025900" y="1603375"/>
          <p14:tracePt t="3756" x="4013200" y="1592263"/>
          <p14:tracePt t="3764" x="4002088" y="1579563"/>
          <p14:tracePt t="3773" x="4002088" y="1568450"/>
          <p14:tracePt t="3781" x="3978275" y="1544638"/>
          <p14:tracePt t="3789" x="3965575" y="1531938"/>
          <p14:tracePt t="3790" x="3954463" y="1520825"/>
          <p14:tracePt t="3797" x="3943350" y="1497013"/>
          <p14:tracePt t="3806" x="3930650" y="1484313"/>
          <p14:tracePt t="3814" x="3919538" y="1460500"/>
          <p14:tracePt t="3822" x="3906838" y="1449388"/>
          <p14:tracePt t="3831" x="3895725" y="1436688"/>
          <p14:tracePt t="3839" x="3871913" y="1389063"/>
          <p14:tracePt t="3847" x="3859213" y="1377950"/>
          <p14:tracePt t="3856" x="3848100" y="1354138"/>
          <p14:tracePt t="3864" x="3835400" y="1330325"/>
          <p14:tracePt t="3872" x="3824288" y="1306513"/>
          <p14:tracePt t="3881" x="3787775" y="1258888"/>
          <p14:tracePt t="3889" x="3776663" y="1235075"/>
          <p14:tracePt t="3897" x="3763963" y="1211263"/>
          <p14:tracePt t="3905" x="3752850" y="1200150"/>
          <p14:tracePt t="3914" x="3740150" y="1176338"/>
          <p14:tracePt t="3922" x="3716338" y="1152525"/>
          <p14:tracePt t="3931" x="3692525" y="1116013"/>
          <p14:tracePt t="3939" x="3681413" y="1092200"/>
          <p14:tracePt t="3947" x="3668713" y="1068388"/>
          <p14:tracePt t="3955" x="3657600" y="1068388"/>
          <p14:tracePt t="3964" x="3646488" y="1044575"/>
          <p14:tracePt t="3972" x="3633788" y="1022350"/>
          <p14:tracePt t="3980" x="3622675" y="1009650"/>
          <p14:tracePt t="3989" x="3622675" y="998538"/>
          <p14:tracePt t="3997" x="3609975" y="998538"/>
          <p14:tracePt t="4006" x="3609975" y="985838"/>
          <p14:tracePt t="4380" x="3609975" y="974725"/>
          <p14:tracePt t="4387" x="3633788" y="962025"/>
          <p14:tracePt t="4405" x="3668713" y="962025"/>
          <p14:tracePt t="4413" x="3681413" y="962025"/>
          <p14:tracePt t="4421" x="3729038" y="950913"/>
          <p14:tracePt t="4430" x="3740150" y="950913"/>
          <p14:tracePt t="4438" x="3776663" y="950913"/>
          <p14:tracePt t="4446" x="3800475" y="950913"/>
          <p14:tracePt t="4455" x="3824288" y="950913"/>
          <p14:tracePt t="4463" x="3848100" y="950913"/>
          <p14:tracePt t="4464" x="3883025" y="950913"/>
          <p14:tracePt t="4471" x="3895725" y="950913"/>
          <p14:tracePt t="4479" x="3919538" y="950913"/>
          <p14:tracePt t="4488" x="3930650" y="950913"/>
          <p14:tracePt t="4496" x="3943350" y="950913"/>
          <p14:tracePt t="4504" x="3965575" y="950913"/>
          <p14:tracePt t="4513" x="3989388" y="950913"/>
          <p14:tracePt t="4521" x="4002088" y="950913"/>
          <p14:tracePt t="4529" x="4013200" y="950913"/>
          <p14:tracePt t="4538" x="4025900" y="950913"/>
          <p14:tracePt t="4546" x="4037013" y="950913"/>
          <p14:tracePt t="4554" x="4049713" y="950913"/>
          <p14:tracePt t="4555" x="4060825" y="938213"/>
          <p14:tracePt t="4569" x="4073525" y="938213"/>
          <p14:tracePt t="4576" x="4073525" y="927100"/>
          <p14:tracePt t="4583" x="4084638" y="927100"/>
          <p14:tracePt t="4590" x="4097338" y="927100"/>
          <p14:tracePt t="4597" x="4097338" y="914400"/>
          <p14:tracePt t="4604" x="4108450" y="914400"/>
          <p14:tracePt t="4613" x="4121150" y="903288"/>
          <p14:tracePt t="4621" x="4121150" y="890588"/>
          <p14:tracePt t="4632" x="4132263" y="879475"/>
          <p14:tracePt t="4639" x="4144963" y="866775"/>
          <p14:tracePt t="4646" x="4156075" y="866775"/>
          <p14:tracePt t="4654" x="4156075" y="855663"/>
          <p14:tracePt t="4663" x="4168775" y="842963"/>
          <p14:tracePt t="4671" x="4179888" y="831850"/>
          <p14:tracePt t="4681" x="4192588" y="819150"/>
          <p14:tracePt t="4688" x="4192588" y="808038"/>
          <p14:tracePt t="4696" x="4203700" y="808038"/>
          <p14:tracePt t="4704" x="4216400" y="795338"/>
          <p14:tracePt t="4717" x="4227513" y="784225"/>
          <p14:tracePt t="4723" x="4240213" y="771525"/>
          <p14:tracePt t="4752" x="4251325" y="771525"/>
          <p14:tracePt t="4766" x="4264025" y="771525"/>
          <p14:tracePt t="5222" x="4264025" y="760413"/>
          <p14:tracePt t="5243" x="4264025" y="747713"/>
          <p14:tracePt t="5250" x="4251325" y="747713"/>
          <p14:tracePt t="5321" x="4251325" y="736600"/>
          <p14:tracePt t="5327" x="4240213" y="736600"/>
          <p14:tracePt t="5348" x="4240213" y="723900"/>
          <p14:tracePt t="5461" x="4240213" y="736600"/>
          <p14:tracePt t="5468" x="4251325" y="736600"/>
          <p14:tracePt t="5496" x="4251325" y="747713"/>
          <p14:tracePt t="5567" x="4264025" y="747713"/>
          <p14:tracePt t="5587" x="4275138" y="747713"/>
          <p14:tracePt t="5622" x="4286250" y="747713"/>
          <p14:tracePt t="5636" x="4298950" y="747713"/>
          <p14:tracePt t="5664" x="4298950" y="736600"/>
          <p14:tracePt t="5671" x="4310063" y="736600"/>
          <p14:tracePt t="5685" x="4322763" y="723900"/>
          <p14:tracePt t="5713" x="4333875" y="712788"/>
          <p14:tracePt t="5720" x="4346575" y="712788"/>
          <p14:tracePt t="5734" x="4357688" y="712788"/>
          <p14:tracePt t="5748" x="4370388" y="700088"/>
          <p14:tracePt t="5755" x="4381500" y="700088"/>
          <p14:tracePt t="5777" x="4394200" y="700088"/>
          <p14:tracePt t="5783" x="4405313" y="700088"/>
          <p14:tracePt t="5791" x="4418013" y="700088"/>
          <p14:tracePt t="5805" x="4429125" y="700088"/>
          <p14:tracePt t="5811" x="4441825" y="700088"/>
          <p14:tracePt t="5834" x="4452938" y="700088"/>
          <p14:tracePt t="5841" x="4465638" y="700088"/>
          <p14:tracePt t="5847" x="4476750" y="700088"/>
          <p14:tracePt t="5856" x="4476750" y="688975"/>
          <p14:tracePt t="5863" x="4489450" y="688975"/>
          <p14:tracePt t="5877" x="4500563" y="688975"/>
          <p14:tracePt t="5891" x="4513263" y="688975"/>
          <p14:tracePt t="5898" x="4524375" y="688975"/>
          <p14:tracePt t="5905" x="4537075" y="688975"/>
          <p14:tracePt t="5926" x="4548188" y="688975"/>
          <p14:tracePt t="5933" x="4560888" y="688975"/>
          <p14:tracePt t="5954" x="4572000" y="688975"/>
          <p14:tracePt t="5968" x="4583113" y="688975"/>
          <p14:tracePt t="5975" x="4595813" y="688975"/>
          <p14:tracePt t="6003" x="4606925" y="688975"/>
          <p14:tracePt t="6024" x="4619625" y="688975"/>
          <p14:tracePt t="6059" x="4630738" y="688975"/>
          <p14:tracePt t="6073" x="4643438" y="688975"/>
          <p14:tracePt t="6087" x="4654550" y="688975"/>
          <p14:tracePt t="6235" x="4654550" y="700088"/>
          <p14:tracePt t="6263" x="4667250" y="712788"/>
          <p14:tracePt t="6270" x="4667250" y="723900"/>
          <p14:tracePt t="6277" x="4678363" y="736600"/>
          <p14:tracePt t="6291" x="4678363" y="760413"/>
          <p14:tracePt t="6298" x="4678363" y="771525"/>
          <p14:tracePt t="6305" x="4691063" y="771525"/>
          <p14:tracePt t="6312" x="4691063" y="784225"/>
          <p14:tracePt t="6319" x="4691063" y="795338"/>
          <p14:tracePt t="6326" x="4702175" y="795338"/>
          <p14:tracePt t="6340" x="4714875" y="808038"/>
          <p14:tracePt t="6354" x="4714875" y="819150"/>
          <p14:tracePt t="6396" x="4702175" y="819150"/>
          <p14:tracePt t="6410" x="4702175" y="808038"/>
          <p14:tracePt t="6417" x="4691063" y="808038"/>
          <p14:tracePt t="6446" x="4691063" y="795338"/>
          <p14:tracePt t="6467" x="4691063" y="784225"/>
          <p14:tracePt t="6509" x="4691063" y="771525"/>
          <p14:tracePt t="6523" x="4691063" y="760413"/>
          <p14:tracePt t="6537" x="4691063" y="747713"/>
          <p14:tracePt t="6572" x="4691063" y="736600"/>
          <p14:tracePt t="6593" x="4691063" y="723900"/>
          <p14:tracePt t="6705" x="4678363" y="723900"/>
          <p14:tracePt t="6719" x="4667250" y="712788"/>
          <p14:tracePt t="6747" x="4667250" y="700088"/>
          <p14:tracePt t="6754" x="4654550" y="700088"/>
          <p14:tracePt t="6768" x="4643438" y="700088"/>
          <p14:tracePt t="6775" x="4630738" y="688975"/>
          <p14:tracePt t="6796" x="4619625" y="677863"/>
          <p14:tracePt t="6803" x="4606925" y="665163"/>
          <p14:tracePt t="6817" x="4583113" y="665163"/>
          <p14:tracePt t="6824" x="4572000" y="665163"/>
          <p14:tracePt t="6838" x="4560888" y="654050"/>
          <p14:tracePt t="6845" x="4537075" y="654050"/>
          <p14:tracePt t="6852" x="4537075" y="641350"/>
          <p14:tracePt t="6859" x="4524375" y="641350"/>
          <p14:tracePt t="6866" x="4513263" y="641350"/>
          <p14:tracePt t="6880" x="4500563" y="641350"/>
          <p14:tracePt t="6887" x="4489450" y="641350"/>
          <p14:tracePt t="6895" x="4476750" y="641350"/>
          <p14:tracePt t="6923" x="4465638" y="641350"/>
          <p14:tracePt t="6944" x="4452938" y="641350"/>
          <p14:tracePt t="7000" x="4452938" y="630238"/>
          <p14:tracePt t="7021" x="4452938" y="617538"/>
          <p14:tracePt t="7084" x="4452938" y="606425"/>
          <p14:tracePt t="7120" x="4441825" y="606425"/>
          <p14:tracePt t="7133" x="4429125" y="606425"/>
          <p14:tracePt t="7147" x="4418013" y="606425"/>
          <p14:tracePt t="7154" x="4418013" y="593725"/>
          <p14:tracePt t="7175" x="4418013" y="582613"/>
          <p14:tracePt t="7182" x="4405313" y="582613"/>
          <p14:tracePt t="7204" x="4394200" y="582613"/>
          <p14:tracePt t="7330" x="4381500" y="582613"/>
          <p14:tracePt t="7337" x="4381500" y="569913"/>
          <p14:tracePt t="7351" x="4370388" y="569913"/>
          <p14:tracePt t="7358" x="4370388" y="558800"/>
          <p14:tracePt t="7372" x="4370388" y="546100"/>
          <p14:tracePt t="7379" x="4357688" y="546100"/>
          <p14:tracePt t="7400" x="4346575" y="546100"/>
          <p14:tracePt t="7414" x="4333875" y="546100"/>
          <p14:tracePt t="7421" x="4333875" y="534988"/>
          <p14:tracePt t="7428" x="4322763" y="534988"/>
          <p14:tracePt t="7435" x="4310063" y="534988"/>
          <p14:tracePt t="7449" x="4310063" y="522288"/>
          <p14:tracePt t="7456" x="4286250" y="522288"/>
          <p14:tracePt t="7463" x="4275138" y="522288"/>
          <p14:tracePt t="7478" x="4264025" y="522288"/>
          <p14:tracePt t="7484" x="4240213" y="522288"/>
          <p14:tracePt t="7498" x="4216400" y="522288"/>
          <p14:tracePt t="7505" x="4203700" y="522288"/>
          <p14:tracePt t="7512" x="4179888" y="522288"/>
          <p14:tracePt t="7519" x="4156075" y="522288"/>
          <p14:tracePt t="7526" x="4144963" y="522288"/>
          <p14:tracePt t="7533" x="4121150" y="522288"/>
          <p14:tracePt t="7541" x="4097338" y="522288"/>
          <p14:tracePt t="7549" x="4073525" y="534988"/>
          <p14:tracePt t="7558" x="4049713" y="534988"/>
          <p14:tracePt t="7566" x="4025900" y="534988"/>
          <p14:tracePt t="7574" x="4013200" y="546100"/>
          <p14:tracePt t="7583" x="3989388" y="558800"/>
          <p14:tracePt t="7591" x="3965575" y="558800"/>
          <p14:tracePt t="8060" x="3965575" y="569913"/>
          <p14:tracePt t="8074" x="3965575" y="582613"/>
          <p14:tracePt t="8088" x="3965575" y="593725"/>
          <p14:tracePt t="8123" x="3965575" y="606425"/>
          <p14:tracePt t="8137" x="3965575" y="617538"/>
          <p14:tracePt t="8516" x="3965575" y="606425"/>
          <p14:tracePt t="8594" x="3965575" y="593725"/>
          <p14:tracePt t="8615" x="3965575" y="582613"/>
          <p14:tracePt t="8706" x="3965575" y="593725"/>
          <p14:tracePt t="8734" x="3965575" y="606425"/>
          <p14:tracePt t="8741" x="3965575" y="617538"/>
          <p14:tracePt t="8755" x="3965575" y="630238"/>
          <p14:tracePt t="8762" x="3965575" y="641350"/>
          <p14:tracePt t="8769" x="3965575" y="654050"/>
          <p14:tracePt t="8776" x="3965575" y="665163"/>
          <p14:tracePt t="8783" x="3965575" y="677863"/>
          <p14:tracePt t="8790" x="3965575" y="688975"/>
          <p14:tracePt t="8797" x="3965575" y="700088"/>
          <p14:tracePt t="8805" x="3954463" y="723900"/>
          <p14:tracePt t="8814" x="3943350" y="736600"/>
          <p14:tracePt t="8822" x="3930650" y="760413"/>
          <p14:tracePt t="8830" x="3919538" y="784225"/>
          <p14:tracePt t="8839" x="3883025" y="831850"/>
          <p14:tracePt t="8847" x="3871913" y="855663"/>
          <p14:tracePt t="8855" x="3848100" y="890588"/>
          <p14:tracePt t="8864" x="3824288" y="914400"/>
          <p14:tracePt t="8872" x="3811588" y="938213"/>
          <p14:tracePt t="8881" x="3776663" y="1009650"/>
          <p14:tracePt t="8888" x="3763963" y="1033463"/>
          <p14:tracePt t="8897" x="3752850" y="1057275"/>
          <p14:tracePt t="8905" x="3729038" y="1068388"/>
          <p14:tracePt t="8913" x="3729038" y="1092200"/>
          <p14:tracePt t="8922" x="3716338" y="1116013"/>
          <p14:tracePt t="8930" x="3705225" y="1128713"/>
          <p14:tracePt t="8938" x="3692525" y="1139825"/>
          <p14:tracePt t="8951" x="3681413" y="1152525"/>
          <p14:tracePt t="8958" x="3681413" y="1163638"/>
          <p14:tracePt t="8972" x="3681413" y="1176338"/>
          <p14:tracePt t="9050" x="3681413" y="1163638"/>
          <p14:tracePt t="9071" x="3681413" y="1152525"/>
          <p14:tracePt t="9106" x="3681413" y="1139825"/>
          <p14:tracePt t="9113" x="3681413" y="1128713"/>
          <p14:tracePt t="9127" x="3692525" y="1128713"/>
          <p14:tracePt t="9141" x="3705225" y="1128713"/>
          <p14:tracePt t="9148" x="3705225" y="1116013"/>
          <p14:tracePt t="9162" x="3705225" y="1104900"/>
          <p14:tracePt t="9176" x="3716338" y="1092200"/>
          <p14:tracePt t="9197" x="3729038" y="1081088"/>
          <p14:tracePt t="9204" x="3729038" y="1068388"/>
          <p14:tracePt t="9218" x="3740150" y="1057275"/>
          <p14:tracePt t="9225" x="3740150" y="1044575"/>
          <p14:tracePt t="9232" x="3763963" y="1033463"/>
          <p14:tracePt t="9246" x="3776663" y="1022350"/>
          <p14:tracePt t="9253" x="3787775" y="1009650"/>
          <p14:tracePt t="9260" x="3800475" y="1009650"/>
          <p14:tracePt t="9267" x="3811588" y="1009650"/>
          <p14:tracePt t="9274" x="3824288" y="998538"/>
          <p14:tracePt t="9281" x="3835400" y="985838"/>
          <p14:tracePt t="9295" x="3835400" y="974725"/>
          <p14:tracePt t="9309" x="3848100" y="974725"/>
          <p14:tracePt t="9352" x="3848100" y="985838"/>
          <p14:tracePt t="9358" x="3835400" y="998538"/>
          <p14:tracePt t="9365" x="3824288" y="998538"/>
          <p14:tracePt t="9372" x="3811588" y="1009650"/>
          <p14:tracePt t="9379" x="3787775" y="1022350"/>
          <p14:tracePt t="9386" x="3763963" y="1044575"/>
          <p14:tracePt t="9393" x="3740150" y="1044575"/>
          <p14:tracePt t="9400" x="3716338" y="1057275"/>
          <p14:tracePt t="9408" x="3681413" y="1081088"/>
          <p14:tracePt t="9414" x="3633788" y="1104900"/>
          <p14:tracePt t="9421" x="3586163" y="1128713"/>
          <p14:tracePt t="9429" x="3514725" y="1163638"/>
          <p14:tracePt t="9438" x="3408363" y="1223963"/>
          <p14:tracePt t="9446" x="3302000" y="1282700"/>
          <p14:tracePt t="9454" x="3194050" y="1343025"/>
          <p14:tracePt t="9463" x="3063875" y="1401763"/>
          <p14:tracePt t="9463" x="2921000" y="1484313"/>
          <p14:tracePt t="9471" x="2790825" y="1555750"/>
          <p14:tracePt t="9479" x="2671763" y="1616075"/>
          <p14:tracePt t="9488" x="2565400" y="1663700"/>
          <p14:tracePt t="9496" x="2470150" y="1698625"/>
          <p14:tracePt t="9504" x="2387600" y="1746250"/>
          <p14:tracePt t="9513" x="2220913" y="1804988"/>
          <p14:tracePt t="9521" x="2149475" y="1828800"/>
          <p14:tracePt t="9529" x="2101850" y="1841500"/>
          <p14:tracePt t="9537" x="2054225" y="1865313"/>
          <p14:tracePt t="9546" x="2006600" y="1865313"/>
          <p14:tracePt t="9554" x="1958975" y="1876425"/>
          <p14:tracePt t="9555" x="1935163" y="1876425"/>
          <p14:tracePt t="9562" x="1900238" y="1876425"/>
          <p14:tracePt t="9571" x="1876425" y="1876425"/>
          <p14:tracePt t="9579" x="1852613" y="1876425"/>
          <p14:tracePt t="9588" x="1828800" y="1876425"/>
          <p14:tracePt t="9596" x="1817688" y="1876425"/>
          <p14:tracePt t="9605" x="1793875" y="1865313"/>
          <p14:tracePt t="9612" x="1781175" y="1852613"/>
          <p14:tracePt t="9625" x="1781175" y="1841500"/>
          <p14:tracePt t="9633" x="1770063" y="1841500"/>
          <p14:tracePt t="9710" x="1781175" y="1841500"/>
          <p14:tracePt t="9716" x="1781175" y="1828800"/>
          <p14:tracePt t="9730" x="1793875" y="1817688"/>
          <p14:tracePt t="9745" x="1804988" y="1804988"/>
          <p14:tracePt t="9759" x="1804988" y="1793875"/>
          <p14:tracePt t="9766" x="1817688" y="1781175"/>
          <p14:tracePt t="9772" x="1828800" y="1781175"/>
          <p14:tracePt t="9779" x="1839913" y="1757363"/>
          <p14:tracePt t="9787" x="1863725" y="1746250"/>
          <p14:tracePt t="9794" x="1876425" y="1746250"/>
          <p14:tracePt t="9800" x="1887538" y="1733550"/>
          <p14:tracePt t="9808" x="1911350" y="1711325"/>
          <p14:tracePt t="9815" x="1947863" y="1698625"/>
          <p14:tracePt t="9822" x="1958975" y="1687513"/>
          <p14:tracePt t="9829" x="1982788" y="1663700"/>
          <p14:tracePt t="9837" x="2006600" y="1663700"/>
          <p14:tracePt t="9845" x="2030413" y="1651000"/>
          <p14:tracePt t="9853" x="2043113" y="1639888"/>
          <p14:tracePt t="9862" x="2054225" y="1627188"/>
          <p14:tracePt t="9870" x="2078038" y="1627188"/>
          <p14:tracePt t="9871" x="2078038" y="1616075"/>
          <p14:tracePt t="9879" x="2090738" y="1616075"/>
          <p14:tracePt t="9887" x="2101850" y="1616075"/>
          <p14:tracePt t="9920" x="2101850" y="1627188"/>
          <p14:tracePt t="9927" x="2090738" y="1639888"/>
          <p14:tracePt t="9934" x="2078038" y="1639888"/>
          <p14:tracePt t="9941" x="2054225" y="1651000"/>
          <p14:tracePt t="9948" x="2030413" y="1687513"/>
          <p14:tracePt t="9955" x="1995488" y="1711325"/>
          <p14:tracePt t="9962" x="1958975" y="1746250"/>
          <p14:tracePt t="9970" x="1887538" y="1804988"/>
          <p14:tracePt t="9978" x="1781175" y="1876425"/>
          <p14:tracePt t="9987" x="1603375" y="2032000"/>
          <p14:tracePt t="9995" x="1365250" y="2305050"/>
          <p14:tracePt t="10004" x="1128713" y="2565400"/>
          <p14:tracePt t="10004" x="903288" y="2767013"/>
          <p14:tracePt t="10012" x="784225" y="2898775"/>
          <p14:tracePt t="10020" x="700088" y="2970213"/>
          <p14:tracePt t="10028" x="628650" y="3028950"/>
          <p14:tracePt t="10037" x="569913" y="3087688"/>
          <p14:tracePt t="10045" x="534988" y="3100388"/>
          <p14:tracePt t="10053" x="511175" y="3135313"/>
          <p14:tracePt t="10062" x="487363" y="3148013"/>
          <p14:tracePt t="10081" x="474663" y="3148013"/>
          <p14:tracePt t="10117" x="474663" y="3135313"/>
          <p14:tracePt t="10131" x="474663" y="3124200"/>
          <p14:tracePt t="10138" x="474663" y="3111500"/>
          <p14:tracePt t="10145" x="474663" y="3100388"/>
          <p14:tracePt t="10151" x="487363" y="3076575"/>
          <p14:tracePt t="10159" x="487363" y="3052763"/>
          <p14:tracePt t="10166" x="498475" y="3041650"/>
          <p14:tracePt t="10173" x="511175" y="2994025"/>
          <p14:tracePt t="10180" x="534988" y="2957513"/>
          <p14:tracePt t="10186" x="569913" y="2898775"/>
          <p14:tracePt t="10194" x="628650" y="2779713"/>
          <p14:tracePt t="10203" x="712788" y="2660650"/>
          <p14:tracePt t="10211" x="831850" y="2493963"/>
          <p14:tracePt t="10219" x="949325" y="2292350"/>
          <p14:tracePt t="10228" x="1068388" y="2125663"/>
          <p14:tracePt t="10229" x="1152525" y="1984375"/>
          <p14:tracePt t="10236" x="1246188" y="1876425"/>
          <p14:tracePt t="10244" x="1306513" y="1804988"/>
          <p14:tracePt t="10253" x="1354138" y="1746250"/>
          <p14:tracePt t="10261" x="1412875" y="1698625"/>
          <p14:tracePt t="10269" x="1436688" y="1663700"/>
          <p14:tracePt t="10278" x="1484313" y="1603375"/>
          <p14:tracePt t="10286" x="1508125" y="1592263"/>
          <p14:tracePt t="10294" x="1531938" y="1579563"/>
          <p14:tracePt t="10303" x="1555750" y="1568450"/>
          <p14:tracePt t="10311" x="1555750" y="1555750"/>
          <p14:tracePt t="10319" x="1566863" y="1555750"/>
          <p14:tracePt t="10320" x="1579563" y="1544638"/>
          <p14:tracePt t="10334" x="1590675" y="1544638"/>
          <p14:tracePt t="10348" x="1603375" y="1544638"/>
          <p14:tracePt t="10355" x="1603375" y="1555750"/>
          <p14:tracePt t="10377" x="1603375" y="1579563"/>
          <p14:tracePt t="10383" x="1603375" y="1592263"/>
          <p14:tracePt t="10397" x="1603375" y="1603375"/>
          <p14:tracePt t="10404" x="1603375" y="1627188"/>
          <p14:tracePt t="10411" x="1590675" y="1639888"/>
          <p14:tracePt t="10418" x="1579563" y="1663700"/>
          <p14:tracePt t="10425" x="1579563" y="1687513"/>
          <p14:tracePt t="10432" x="1566863" y="1698625"/>
          <p14:tracePt t="10439" x="1555750" y="1722438"/>
          <p14:tracePt t="10446" x="1531938" y="1746250"/>
          <p14:tracePt t="10453" x="1520825" y="1781175"/>
          <p14:tracePt t="10461" x="1520825" y="1793875"/>
          <p14:tracePt t="10469" x="1508125" y="1817688"/>
          <p14:tracePt t="10477" x="1497013" y="1841500"/>
          <p14:tracePt t="10486" x="1497013" y="1852613"/>
          <p14:tracePt t="10494" x="1484313" y="1876425"/>
          <p14:tracePt t="10503" x="1473200" y="1924050"/>
          <p14:tracePt t="10510" x="1473200" y="1947863"/>
          <p14:tracePt t="10519" x="1460500" y="1971675"/>
          <p14:tracePt t="10531" x="1460500" y="1995488"/>
          <p14:tracePt t="10538" x="1460500" y="2008188"/>
          <p14:tracePt t="10552" x="1460500" y="2019300"/>
          <p14:tracePt t="10566" x="1460500" y="2032000"/>
          <p14:tracePt t="10580" x="1460500" y="2043113"/>
          <p14:tracePt t="10587" x="1473200" y="2043113"/>
          <p14:tracePt t="10594" x="1484313" y="2043113"/>
          <p14:tracePt t="10601" x="1497013" y="2043113"/>
          <p14:tracePt t="10622" x="1508125" y="2043113"/>
          <p14:tracePt t="10629" x="1520825" y="2043113"/>
          <p14:tracePt t="10636" x="1531938" y="2043113"/>
          <p14:tracePt t="10643" x="1543050" y="2043113"/>
          <p14:tracePt t="10650" x="1555750" y="2032000"/>
          <p14:tracePt t="10664" x="1566863" y="2032000"/>
          <p14:tracePt t="10671" x="1579563" y="2032000"/>
          <p14:tracePt t="10678" x="1579563" y="2019300"/>
          <p14:tracePt t="10686" x="1603375" y="2019300"/>
          <p14:tracePt t="10692" x="1614488" y="2019300"/>
          <p14:tracePt t="10706" x="1627188" y="2008188"/>
          <p14:tracePt t="10713" x="1651000" y="2008188"/>
          <p14:tracePt t="10727" x="1662113" y="1995488"/>
          <p14:tracePt t="10734" x="1674813" y="1984375"/>
          <p14:tracePt t="10741" x="1685925" y="1984375"/>
          <p14:tracePt t="10748" x="1698625" y="1984375"/>
          <p14:tracePt t="10755" x="1722438" y="1971675"/>
          <p14:tracePt t="10762" x="1733550" y="1960563"/>
          <p14:tracePt t="10769" x="1746250" y="1947863"/>
          <p14:tracePt t="10777" x="1757363" y="1947863"/>
          <p14:tracePt t="10785" x="1770063" y="1936750"/>
          <p14:tracePt t="10793" x="1781175" y="1936750"/>
          <p14:tracePt t="10802" x="1793875" y="1924050"/>
          <p14:tracePt t="10810" x="1793875" y="1912938"/>
          <p14:tracePt t="10819" x="1828800" y="1912938"/>
          <p14:tracePt t="10827" x="1828800" y="1900238"/>
          <p14:tracePt t="10835" x="1852613" y="1900238"/>
          <p14:tracePt t="10843" x="1852613" y="1889125"/>
          <p14:tracePt t="10852" x="1876425" y="1876425"/>
          <p14:tracePt t="10868" x="1900238" y="1876425"/>
          <p14:tracePt t="10875" x="1900238" y="1865313"/>
          <p14:tracePt t="10882" x="1911350" y="1865313"/>
          <p14:tracePt t="10889" x="1924050" y="1852613"/>
          <p14:tracePt t="10896" x="1935163" y="1852613"/>
          <p14:tracePt t="10903" x="1935163" y="1841500"/>
          <p14:tracePt t="10910" x="1947863" y="1828800"/>
          <p14:tracePt t="10918" x="1971675" y="1828800"/>
          <p14:tracePt t="10927" x="1971675" y="1817688"/>
          <p14:tracePt t="10935" x="1982788" y="1817688"/>
          <p14:tracePt t="10943" x="1995488" y="1804988"/>
          <p14:tracePt t="10952" x="2006600" y="1793875"/>
          <p14:tracePt t="10960" x="2019300" y="1781175"/>
          <p14:tracePt t="10973" x="2030413" y="1781175"/>
          <p14:tracePt t="10980" x="2030413" y="1770063"/>
          <p14:tracePt t="10987" x="2043113" y="1770063"/>
          <p14:tracePt t="10994" x="2054225" y="1770063"/>
          <p14:tracePt t="11015" x="2054225" y="1757363"/>
          <p14:tracePt t="11022" x="2066925" y="1757363"/>
          <p14:tracePt t="11029" x="2066925" y="1746250"/>
          <p14:tracePt t="11036" x="2078038" y="1746250"/>
          <p14:tracePt t="11050" x="2090738" y="1746250"/>
          <p14:tracePt t="11086" x="2101850" y="1746250"/>
          <p14:tracePt t="11099" x="2114550" y="1746250"/>
          <p14:tracePt t="11163" x="2114550" y="1757363"/>
          <p14:tracePt t="11303" x="2125663" y="1757363"/>
          <p14:tracePt t="11331" x="2136775" y="1757363"/>
          <p14:tracePt t="11352" x="2149475" y="1757363"/>
          <p14:tracePt t="11359" x="2149475" y="1746250"/>
          <p14:tracePt t="11373" x="2149475" y="1733550"/>
          <p14:tracePt t="11380" x="2160588" y="1733550"/>
          <p14:tracePt t="11387" x="2160588" y="1722438"/>
          <p14:tracePt t="11394" x="2160588" y="1711325"/>
          <p14:tracePt t="11401" x="2173288" y="1711325"/>
          <p14:tracePt t="11415" x="2184400" y="1698625"/>
          <p14:tracePt t="11422" x="2197100" y="1687513"/>
          <p14:tracePt t="11429" x="2197100" y="1674813"/>
          <p14:tracePt t="11436" x="2208213" y="1674813"/>
          <p14:tracePt t="11443" x="2208213" y="1663700"/>
          <p14:tracePt t="11457" x="2220913" y="1651000"/>
          <p14:tracePt t="11471" x="2232025" y="1639888"/>
          <p14:tracePt t="11486" x="2232025" y="1627188"/>
          <p14:tracePt t="11500" x="2244725" y="1616075"/>
          <p14:tracePt t="11506" x="2255838" y="1616075"/>
          <p14:tracePt t="11535" x="2255838" y="1603375"/>
          <p14:tracePt t="11541" x="2268538" y="1603375"/>
          <p14:tracePt t="11548" x="2268538" y="1592263"/>
          <p14:tracePt t="11556" x="2279650" y="1592263"/>
          <p14:tracePt t="11654" x="2279650" y="1603375"/>
          <p14:tracePt t="11690" x="2279650" y="1616075"/>
          <p14:tracePt t="11767" x="2279650" y="1627188"/>
          <p14:tracePt t="12012" x="2292350" y="1627188"/>
          <p14:tracePt t="12110" x="2292350" y="1616075"/>
          <p14:tracePt t="12131" x="2303463" y="1616075"/>
          <p14:tracePt t="12145" x="2303463" y="1603375"/>
          <p14:tracePt t="12159" x="2303463" y="1592263"/>
          <p14:tracePt t="12174" x="2316163" y="1592263"/>
          <p14:tracePt t="12195" x="2316163" y="1579563"/>
          <p14:tracePt t="12286" x="2327275" y="1579563"/>
          <p14:tracePt t="12398" x="2327275" y="1592263"/>
          <p14:tracePt t="12412" x="2339975" y="1592263"/>
          <p14:tracePt t="12424" x="2339975" y="1603375"/>
          <p14:tracePt t="12461" x="2351088" y="1603375"/>
          <p14:tracePt t="12496" x="2351088" y="1616075"/>
          <p14:tracePt t="12623" x="2351088" y="1627188"/>
          <p14:tracePt t="12636" x="2351088" y="1639888"/>
          <p14:tracePt t="13178" x="2351088" y="1651000"/>
          <p14:tracePt t="13486" x="2351088" y="1663700"/>
          <p14:tracePt t="13781" x="2363788" y="1663700"/>
          <p14:tracePt t="13802" x="2374900" y="1663700"/>
          <p14:tracePt t="13823" x="2387600" y="1663700"/>
          <p14:tracePt t="13830" x="2398713" y="1663700"/>
          <p14:tracePt t="13837" x="2411413" y="1663700"/>
          <p14:tracePt t="13844" x="2422525" y="1663700"/>
          <p14:tracePt t="13852" x="2435225" y="1663700"/>
          <p14:tracePt t="13858" x="2446338" y="1663700"/>
          <p14:tracePt t="13865" x="2457450" y="1663700"/>
          <p14:tracePt t="13872" x="2470150" y="1663700"/>
          <p14:tracePt t="13880" x="2470150" y="1674813"/>
          <p14:tracePt t="13888" x="2481263" y="1674813"/>
          <p14:tracePt t="13897" x="2493963" y="1674813"/>
          <p14:tracePt t="13905" x="2505075" y="1687513"/>
          <p14:tracePt t="13914" x="2517775" y="1698625"/>
          <p14:tracePt t="13921" x="2528888" y="1698625"/>
          <p14:tracePt t="13942" x="2541588" y="1711325"/>
          <p14:tracePt t="13949" x="2552700" y="1722438"/>
          <p14:tracePt t="13956" x="2565400" y="1722438"/>
          <p14:tracePt t="13970" x="2576513" y="1733550"/>
          <p14:tracePt t="13978" x="2576513" y="1746250"/>
          <p14:tracePt t="13985" x="2589213" y="1757363"/>
          <p14:tracePt t="14001" x="2600325" y="1770063"/>
          <p14:tracePt t="14007" x="2613025" y="1781175"/>
          <p14:tracePt t="14014" x="2624138" y="1781175"/>
          <p14:tracePt t="14021" x="2636838" y="1793875"/>
          <p14:tracePt t="14029" x="2647950" y="1817688"/>
          <p14:tracePt t="14035" x="2671763" y="1841500"/>
          <p14:tracePt t="14043" x="2695575" y="1865313"/>
          <p14:tracePt t="14050" x="2708275" y="1900238"/>
          <p14:tracePt t="14056" x="2743200" y="1936750"/>
          <p14:tracePt t="14063" x="2767013" y="1984375"/>
          <p14:tracePt t="14071" x="2814638" y="2043113"/>
          <p14:tracePt t="14080" x="2849563" y="2101850"/>
          <p14:tracePt t="14088" x="2873375" y="2173288"/>
          <p14:tracePt t="14096" x="2921000" y="2244725"/>
          <p14:tracePt t="14104" x="2944813" y="2316163"/>
          <p14:tracePt t="14113" x="3005138" y="2446338"/>
          <p14:tracePt t="14121" x="3028950" y="2517775"/>
          <p14:tracePt t="14129" x="3040063" y="2554288"/>
          <p14:tracePt t="14137" x="3051175" y="2601913"/>
          <p14:tracePt t="14146" x="3063875" y="2649538"/>
          <p14:tracePt t="14154" x="3063875" y="2673350"/>
          <p14:tracePt t="14155" x="3074988" y="2684463"/>
          <p14:tracePt t="14163" x="3074988" y="2708275"/>
          <p14:tracePt t="14171" x="3074988" y="2732088"/>
          <p14:tracePt t="14183" x="3074988" y="2743200"/>
          <p14:tracePt t="14190" x="3074988" y="2755900"/>
          <p14:tracePt t="14204" x="3074988" y="2767013"/>
          <p14:tracePt t="14218" x="3063875" y="2779713"/>
          <p14:tracePt t="14232" x="3051175" y="2779713"/>
          <p14:tracePt t="14239" x="3040063" y="2779713"/>
          <p14:tracePt t="14246" x="3028950" y="2779713"/>
          <p14:tracePt t="14260" x="3005138" y="2779713"/>
          <p14:tracePt t="14274" x="2992438" y="2779713"/>
          <p14:tracePt t="14281" x="2968625" y="2790825"/>
          <p14:tracePt t="14288" x="2957513" y="2790825"/>
          <p14:tracePt t="14302" x="2933700" y="2790825"/>
          <p14:tracePt t="14309" x="2909888" y="2803525"/>
          <p14:tracePt t="14323" x="2886075" y="2814638"/>
          <p14:tracePt t="14330" x="2862263" y="2827338"/>
          <p14:tracePt t="14337" x="2862263" y="2838450"/>
          <p14:tracePt t="14344" x="2838450" y="2838450"/>
          <p14:tracePt t="14358" x="2814638" y="2851150"/>
          <p14:tracePt t="14365" x="2801938" y="2862263"/>
          <p14:tracePt t="14372" x="2790825" y="2874963"/>
          <p14:tracePt t="14379" x="2778125" y="2886075"/>
          <p14:tracePt t="14387" x="2754313" y="2898775"/>
          <p14:tracePt t="14393" x="2754313" y="2909888"/>
          <p14:tracePt t="14401" x="2732088" y="2922588"/>
          <p14:tracePt t="14408" x="2719388" y="2933700"/>
          <p14:tracePt t="14415" x="2719388" y="2946400"/>
          <p14:tracePt t="14421" x="2708275" y="2946400"/>
          <p14:tracePt t="14429" x="2684463" y="2957513"/>
          <p14:tracePt t="14437" x="2684463" y="2970213"/>
          <p14:tracePt t="14446" x="2671763" y="2981325"/>
          <p14:tracePt t="14454" x="2647950" y="2981325"/>
          <p14:tracePt t="14463" x="2647950" y="2994025"/>
          <p14:tracePt t="14470" x="2636838" y="3005138"/>
          <p14:tracePt t="14479" x="2624138" y="3005138"/>
          <p14:tracePt t="14487" x="2624138" y="3017838"/>
          <p14:tracePt t="14495" x="2613025" y="3028950"/>
          <p14:tracePt t="14513" x="2600325" y="3041650"/>
          <p14:tracePt t="14520" x="2600325" y="3052763"/>
          <p14:tracePt t="14527" x="2589213" y="3065463"/>
          <p14:tracePt t="14534" x="2589213" y="3076575"/>
          <p14:tracePt t="14541" x="2589213" y="3087688"/>
          <p14:tracePt t="14548" x="2576513" y="3100388"/>
          <p14:tracePt t="14555" x="2565400" y="3111500"/>
          <p14:tracePt t="14562" x="2552700" y="3124200"/>
          <p14:tracePt t="14570" x="2552700" y="3135313"/>
          <p14:tracePt t="14578" x="2552700" y="3148013"/>
          <p14:tracePt t="14587" x="2528888" y="3171825"/>
          <p14:tracePt t="14595" x="2517775" y="3182938"/>
          <p14:tracePt t="14604" x="2493963" y="3219450"/>
          <p14:tracePt t="14611" x="2470150" y="3230563"/>
          <p14:tracePt t="14620" x="2446338" y="3243263"/>
          <p14:tracePt t="14628" x="2435225" y="3254375"/>
          <p14:tracePt t="14637" x="2422525" y="3267075"/>
          <p14:tracePt t="14645" x="2398713" y="3267075"/>
          <p14:tracePt t="14646" x="2363788" y="3278188"/>
          <p14:tracePt t="14654" x="2351088" y="3290888"/>
          <p14:tracePt t="14662" x="2327275" y="3290888"/>
          <p14:tracePt t="14670" x="2303463" y="3290888"/>
          <p14:tracePt t="14678" x="2279650" y="3302000"/>
          <p14:tracePt t="14686" x="2244725" y="3302000"/>
          <p14:tracePt t="14695" x="2160588" y="3302000"/>
          <p14:tracePt t="14703" x="2114550" y="3302000"/>
          <p14:tracePt t="14712" x="2066925" y="3302000"/>
          <p14:tracePt t="14720" x="2030413" y="3302000"/>
          <p14:tracePt t="14728" x="1971675" y="3302000"/>
          <p14:tracePt t="14738" x="1900238" y="3302000"/>
          <p14:tracePt t="14745" x="1852613" y="3290888"/>
          <p14:tracePt t="14753" x="1817688" y="3290888"/>
          <p14:tracePt t="14761" x="1793875" y="3278188"/>
          <p14:tracePt t="14771" x="1770063" y="3278188"/>
          <p14:tracePt t="14778" x="1746250" y="3278188"/>
          <p14:tracePt t="14779" x="1733550" y="3267075"/>
          <p14:tracePt t="14787" x="1722438" y="3267075"/>
          <p14:tracePt t="14794" x="1698625" y="3254375"/>
          <p14:tracePt t="14815" x="1685925" y="3243263"/>
          <p14:tracePt t="14821" x="1685925" y="3219450"/>
          <p14:tracePt t="14836" x="1698625" y="3195638"/>
          <p14:tracePt t="14843" x="1698625" y="3171825"/>
          <p14:tracePt t="14850" x="1722438" y="3148013"/>
          <p14:tracePt t="14857" x="1757363" y="3111500"/>
          <p14:tracePt t="14864" x="1817688" y="3052763"/>
          <p14:tracePt t="14871" x="1900238" y="2994025"/>
          <p14:tracePt t="14878" x="1995488" y="2933700"/>
          <p14:tracePt t="14886" x="2101850" y="2874963"/>
          <p14:tracePt t="14895" x="2184400" y="2827338"/>
          <p14:tracePt t="14903" x="2279650" y="2790825"/>
          <p14:tracePt t="14911" x="2339975" y="2755900"/>
          <p14:tracePt t="14920" x="2435225" y="2720975"/>
          <p14:tracePt t="14928" x="2481263" y="2708275"/>
          <p14:tracePt t="14936" x="2517775" y="2708275"/>
          <p14:tracePt t="14945" x="2541588" y="2708275"/>
          <p14:tracePt t="14953" x="2552700" y="2708275"/>
          <p14:tracePt t="14961" x="2576513" y="2708275"/>
          <p14:tracePt t="14969" x="2600325" y="2708275"/>
          <p14:tracePt t="14978" x="2613025" y="2708275"/>
          <p14:tracePt t="14990" x="2624138" y="2708275"/>
          <p14:tracePt t="15004" x="2624138" y="2720975"/>
          <p14:tracePt t="15018" x="2624138" y="2732088"/>
          <p14:tracePt t="15025" x="2624138" y="2743200"/>
          <p14:tracePt t="15039" x="2624138" y="2755900"/>
          <p14:tracePt t="15053" x="2624138" y="2767013"/>
          <p14:tracePt t="15067" x="2624138" y="2779713"/>
          <p14:tracePt t="15081" x="2613025" y="2790825"/>
          <p14:tracePt t="15088" x="2613025" y="2803525"/>
          <p14:tracePt t="15095" x="2613025" y="2814638"/>
          <p14:tracePt t="15103" x="2600325" y="2814638"/>
          <p14:tracePt t="15117" x="2600325" y="2827338"/>
          <p14:tracePt t="15124" x="2600325" y="2838450"/>
          <p14:tracePt t="15152" x="2600325" y="2851150"/>
          <p14:tracePt t="15159" x="2600325" y="2862263"/>
          <p14:tracePt t="15173" x="2600325" y="2874963"/>
          <p14:tracePt t="15187" x="2600325" y="2886075"/>
          <p14:tracePt t="15194" x="2613025" y="2886075"/>
          <p14:tracePt t="15201" x="2613025" y="2898775"/>
          <p14:tracePt t="15208" x="2624138" y="2898775"/>
          <p14:tracePt t="15215" x="2647950" y="2909888"/>
          <p14:tracePt t="15229" x="2671763" y="2922588"/>
          <p14:tracePt t="15236" x="2695575" y="2933700"/>
          <p14:tracePt t="15250" x="2732088" y="2933700"/>
          <p14:tracePt t="15257" x="2743200" y="2933700"/>
          <p14:tracePt t="15264" x="2754313" y="2933700"/>
          <p14:tracePt t="15271" x="2778125" y="2946400"/>
          <p14:tracePt t="15285" x="2801938" y="2957513"/>
          <p14:tracePt t="15292" x="2814638" y="2957513"/>
          <p14:tracePt t="15306" x="2825750" y="2957513"/>
          <p14:tracePt t="15313" x="2838450" y="2957513"/>
          <p14:tracePt t="15320" x="2849563" y="2957513"/>
          <p14:tracePt t="15349" x="2862263" y="2957513"/>
          <p14:tracePt t="15362" x="2873375" y="2957513"/>
          <p14:tracePt t="15714" x="2873375" y="2946400"/>
          <p14:tracePt t="15727" x="2886075" y="2946400"/>
          <p14:tracePt t="15748" x="2897188" y="2946400"/>
          <p14:tracePt t="15755" x="2897188" y="2933700"/>
          <p14:tracePt t="15777" x="2909888" y="2933700"/>
          <p14:tracePt t="15805" x="2909888" y="2922588"/>
          <p14:tracePt t="15811" x="2921000" y="2922588"/>
          <p14:tracePt t="15826" x="2921000" y="2909888"/>
          <p14:tracePt t="15832" x="2933700" y="2909888"/>
          <p14:tracePt t="15840" x="2933700" y="2898775"/>
          <p14:tracePt t="15861" x="2944813" y="2898775"/>
          <p14:tracePt t="15868" x="2957513" y="2898775"/>
          <p14:tracePt t="15875" x="2968625" y="2886075"/>
          <p14:tracePt t="15889" x="2968625" y="2874963"/>
          <p14:tracePt t="15896" x="2981325" y="2874963"/>
          <p14:tracePt t="15903" x="2992438" y="2874963"/>
          <p14:tracePt t="15917" x="3005138" y="2874963"/>
          <p14:tracePt t="15924" x="3016250" y="2862263"/>
          <p14:tracePt t="15938" x="3028950" y="2862263"/>
          <p14:tracePt t="15945" x="3040063" y="2862263"/>
          <p14:tracePt t="15959" x="3063875" y="2862263"/>
          <p14:tracePt t="15966" x="3063875" y="2851150"/>
          <p14:tracePt t="15973" x="3074988" y="2851150"/>
          <p14:tracePt t="15980" x="3087688" y="2838450"/>
          <p14:tracePt t="16001" x="3098800" y="2838450"/>
          <p14:tracePt t="16008" x="3111500" y="2838450"/>
          <p14:tracePt t="16022" x="3111500" y="2827338"/>
          <p14:tracePt t="16029" x="3122613" y="2827338"/>
          <p14:tracePt t="16036" x="3135313" y="2827338"/>
          <p14:tracePt t="16043" x="3146425" y="2827338"/>
          <p14:tracePt t="16050" x="3146425" y="2814638"/>
          <p14:tracePt t="16064" x="3159125" y="2814638"/>
          <p14:tracePt t="16071" x="3170238" y="2814638"/>
          <p14:tracePt t="16092" x="3182938" y="2814638"/>
          <p14:tracePt t="16106" x="3194050" y="2814638"/>
          <p14:tracePt t="16120" x="3206750" y="2814638"/>
          <p14:tracePt t="17061" x="3217863" y="2814638"/>
          <p14:tracePt t="17068" x="3230563" y="2814638"/>
          <p14:tracePt t="17082" x="3241675" y="2814638"/>
          <p14:tracePt t="17089" x="3254375" y="2814638"/>
          <p14:tracePt t="17096" x="3265488" y="2814638"/>
          <p14:tracePt t="17103" x="3278188" y="2814638"/>
          <p14:tracePt t="17110" x="3289300" y="2814638"/>
          <p14:tracePt t="17117" x="3302000" y="2814638"/>
          <p14:tracePt t="17131" x="3325813" y="2814638"/>
          <p14:tracePt t="17145" x="3336925" y="2814638"/>
          <p14:tracePt t="17152" x="3349625" y="2814638"/>
          <p14:tracePt t="17159" x="3360738" y="2814638"/>
          <p14:tracePt t="17173" x="3384550" y="2814638"/>
          <p14:tracePt t="17180" x="3395663" y="2803525"/>
          <p14:tracePt t="17187" x="3408363" y="2803525"/>
          <p14:tracePt t="17194" x="3419475" y="2803525"/>
          <p14:tracePt t="17201" x="3432175" y="2790825"/>
          <p14:tracePt t="17208" x="3455988" y="2779713"/>
          <p14:tracePt t="17216" x="3467100" y="2779713"/>
          <p14:tracePt t="17224" x="3490913" y="2779713"/>
          <p14:tracePt t="17232" x="3514725" y="2767013"/>
          <p14:tracePt t="17240" x="3538538" y="2755900"/>
          <p14:tracePt t="17249" x="3551238" y="2743200"/>
          <p14:tracePt t="17257" x="3598863" y="2720975"/>
          <p14:tracePt t="17265" x="3609975" y="2708275"/>
          <p14:tracePt t="17274" x="3622675" y="2697163"/>
          <p14:tracePt t="17282" x="3633788" y="2684463"/>
          <p14:tracePt t="17291" x="3657600" y="2673350"/>
          <p14:tracePt t="17307" x="3668713" y="2660650"/>
          <p14:tracePt t="17314" x="3681413" y="2649538"/>
          <p14:tracePt t="17328" x="3681413" y="2636838"/>
          <p14:tracePt t="17335" x="3692525" y="2636838"/>
          <p14:tracePt t="17405" x="3692525" y="2649538"/>
          <p14:tracePt t="17419" x="3692525" y="2660650"/>
          <p14:tracePt t="17433" x="3692525" y="2673350"/>
          <p14:tracePt t="17447" x="3692525" y="2684463"/>
          <p14:tracePt t="17476" x="3705225" y="2697163"/>
          <p14:tracePt t="17489" x="3716338" y="2708275"/>
          <p14:tracePt t="17510" x="3716338" y="2720975"/>
          <p14:tracePt t="17524" x="3729038" y="2732088"/>
          <p14:tracePt t="17532" x="3729038" y="2743200"/>
          <p14:tracePt t="17546" x="3740150" y="2743200"/>
          <p14:tracePt t="17567" x="3740150" y="2755900"/>
          <p14:tracePt t="17580" x="3740150" y="2767013"/>
          <p14:tracePt t="17609" x="3740150" y="2779713"/>
          <p14:tracePt t="17616" x="3740150" y="2790825"/>
          <p14:tracePt t="17630" x="3740150" y="2803525"/>
          <p14:tracePt t="17651" x="3740150" y="2814638"/>
          <p14:tracePt t="17658" x="3740150" y="2827338"/>
          <p14:tracePt t="17679" x="3740150" y="2838450"/>
          <p14:tracePt t="17693" x="3740150" y="2851150"/>
          <p14:tracePt t="17700" x="3740150" y="2862263"/>
          <p14:tracePt t="17714" x="3740150" y="2874963"/>
          <p14:tracePt t="17721" x="3740150" y="2886075"/>
          <p14:tracePt t="17743" x="3740150" y="2909888"/>
          <p14:tracePt t="17749" x="3740150" y="2922588"/>
          <p14:tracePt t="17763" x="3740150" y="2946400"/>
          <p14:tracePt t="17770" x="3740150" y="2957513"/>
          <p14:tracePt t="17784" x="3740150" y="2970213"/>
          <p14:tracePt t="17791" x="3729038" y="2994025"/>
          <p14:tracePt t="17812" x="3729038" y="3005138"/>
          <p14:tracePt t="17820" x="3729038" y="3017838"/>
          <p14:tracePt t="17826" x="3716338" y="3017838"/>
          <p14:tracePt t="17833" x="3716338" y="3028950"/>
          <p14:tracePt t="17840" x="3705225" y="3041650"/>
          <p14:tracePt t="17854" x="3692525" y="3052763"/>
          <p14:tracePt t="17883" x="3692525" y="3065463"/>
          <p14:tracePt t="17890" x="3681413" y="3065463"/>
          <p14:tracePt t="17903" x="3668713" y="3076575"/>
          <p14:tracePt t="17939" x="3657600" y="3087688"/>
          <p14:tracePt t="17953" x="3646488" y="3087688"/>
          <p14:tracePt t="17974" x="3633788" y="3087688"/>
          <p14:tracePt t="17995" x="3633788" y="3100388"/>
          <p14:tracePt t="18002" x="3622675" y="3100388"/>
          <p14:tracePt t="18023" x="3609975" y="3100388"/>
          <p14:tracePt t="18058" x="3598863" y="3100388"/>
          <p14:tracePt t="18080" x="3586163" y="3100388"/>
          <p14:tracePt t="18107" x="3575050" y="3100388"/>
          <p14:tracePt t="18135" x="3575050" y="3111500"/>
          <p14:tracePt t="18142" x="3562350" y="3111500"/>
          <p14:tracePt t="18156" x="3551238" y="3111500"/>
          <p14:tracePt t="18191" x="3538538" y="3111500"/>
          <p14:tracePt t="18212" x="3527425" y="3111500"/>
          <p14:tracePt t="18248" x="3514725" y="3111500"/>
          <p14:tracePt t="18261" x="3503613" y="3100388"/>
          <p14:tracePt t="18276" x="3503613" y="3087688"/>
          <p14:tracePt t="18282" x="3490913" y="3087688"/>
          <p14:tracePt t="18311" x="3479800" y="3076575"/>
          <p14:tracePt t="18325" x="3467100" y="3076575"/>
          <p14:tracePt t="18332" x="3467100" y="3065463"/>
          <p14:tracePt t="18346" x="3455988" y="3065463"/>
          <p14:tracePt t="18360" x="3443288" y="3065463"/>
          <p14:tracePt t="18367" x="3432175" y="3065463"/>
          <p14:tracePt t="18374" x="3432175" y="3052763"/>
          <p14:tracePt t="18395" x="3432175" y="3041650"/>
          <p14:tracePt t="18403" x="3419475" y="3041650"/>
          <p14:tracePt t="18409" x="3419475" y="3028950"/>
          <p14:tracePt t="18416" x="3408363" y="3028950"/>
          <p14:tracePt t="18451" x="3395663" y="3028950"/>
          <p14:tracePt t="18479" x="3395663" y="3017838"/>
          <p14:tracePt t="18493" x="3395663" y="3005138"/>
          <p14:tracePt t="18507" x="3395663" y="2994025"/>
          <p14:tracePt t="22523" x="3278188" y="3005138"/>
          <p14:tracePt t="22530" x="3074988" y="3052763"/>
          <p14:tracePt t="22537" x="2825750" y="3111500"/>
          <p14:tracePt t="22544" x="2517775" y="3148013"/>
          <p14:tracePt t="22551" x="2244725" y="3206750"/>
          <p14:tracePt t="22558" x="2030413" y="3230563"/>
          <p14:tracePt t="22565" x="1863725" y="3243263"/>
          <p14:tracePt t="22573" x="1685925" y="3254375"/>
          <p14:tracePt t="22581" x="1566863" y="3254375"/>
          <p14:tracePt t="22589" x="1449388" y="3278188"/>
          <p14:tracePt t="22598" x="1365250" y="3290888"/>
          <p14:tracePt t="22606" x="1282700" y="3302000"/>
          <p14:tracePt t="22607" x="1235075" y="3302000"/>
          <p14:tracePt t="22614" x="1176338" y="3314700"/>
          <p14:tracePt t="22622" x="1139825" y="3325813"/>
          <p14:tracePt t="22631" x="1104900" y="3325813"/>
          <p14:tracePt t="22639" x="1068388" y="3338513"/>
          <p14:tracePt t="22648" x="1044575" y="3338513"/>
          <p14:tracePt t="22656" x="1009650" y="3338513"/>
          <p14:tracePt t="22664" x="996950" y="3338513"/>
          <p14:tracePt t="22672" x="985838" y="3338513"/>
          <p14:tracePt t="22681" x="973138" y="3338513"/>
          <p14:tracePt t="22706" x="973138" y="3325813"/>
          <p14:tracePt t="22712" x="985838" y="3325813"/>
        </p14:tracePtLst>
      </p14:laserTraceLst>
    </p:ext>
  </p:extLst>
</p:sld>
</file>

<file path=ppt/theme/theme1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1343</Words>
  <Application>Microsoft Office PowerPoint</Application>
  <PresentationFormat>On-screen Show (16:9)</PresentationFormat>
  <Paragraphs>47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Consolas</vt:lpstr>
      <vt:lpstr>Anybody SemiBold</vt:lpstr>
      <vt:lpstr>Albert Sans</vt:lpstr>
      <vt:lpstr>Arial</vt:lpstr>
      <vt:lpstr>Data Analysis Consulting by Slidesgo</vt:lpstr>
      <vt:lpstr>Task 2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abdel</dc:creator>
  <cp:lastModifiedBy>Abdelrahman Ahmed Sayed Abdel Aziz Abdel Wahab</cp:lastModifiedBy>
  <cp:revision>3</cp:revision>
  <dcterms:modified xsi:type="dcterms:W3CDTF">2024-06-25T20:59:25Z</dcterms:modified>
</cp:coreProperties>
</file>